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84" r:id="rId2"/>
    <p:sldId id="257" r:id="rId3"/>
    <p:sldId id="287" r:id="rId4"/>
    <p:sldId id="288" r:id="rId5"/>
    <p:sldId id="289" r:id="rId6"/>
    <p:sldId id="291" r:id="rId7"/>
    <p:sldId id="283" r:id="rId8"/>
    <p:sldId id="292" r:id="rId9"/>
    <p:sldId id="293" r:id="rId10"/>
    <p:sldId id="276" r:id="rId11"/>
    <p:sldId id="282" r:id="rId12"/>
  </p:sldIdLst>
  <p:sldSz cx="10693400" cy="7556500"/>
  <p:notesSz cx="10693400" cy="75565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Bahnschrift" panose="020B0502040204020203" pitchFamily="34" charset="0"/>
      <p:regular r:id="rId18"/>
      <p:bold r:id="rId19"/>
    </p:embeddedFont>
    <p:embeddedFont>
      <p:font typeface="Bahnschrift Light" panose="020B0502040204020203" pitchFamily="34" charset="0"/>
      <p:regular r:id="rId20"/>
    </p:embeddedFont>
    <p:embeddedFont>
      <p:font typeface="Bahnschrift SemiBold" panose="020B0502040204020203" pitchFamily="34" charset="0"/>
      <p:bold r:id="rId21"/>
    </p:embeddedFont>
    <p:embeddedFont>
      <p:font typeface="Bahnschrift SemiBold SemiConden" panose="020B0502040204020203" pitchFamily="34" charset="0"/>
      <p:bold r:id="rId22"/>
    </p:embeddedFont>
    <p:embeddedFont>
      <p:font typeface="Bahnschrift SemiLight" panose="020B0502040204020203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Dubai" panose="020B0503030403030204" pitchFamily="34" charset="-78"/>
      <p:regular r:id="rId38"/>
      <p:bold r:id="rId39"/>
    </p:embeddedFont>
    <p:embeddedFont>
      <p:font typeface="Dubai Light" panose="020B0303030403030204" pitchFamily="34" charset="-78"/>
      <p:regular r:id="rId40"/>
    </p:embeddedFont>
    <p:embeddedFont>
      <p:font typeface="Microsoft YaHei Light" panose="020B0502040204020203" pitchFamily="34" charset="-122"/>
      <p:regular r:id="rId4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AN SHANKAR" initials="LS" lastIdx="1" clrIdx="0">
    <p:extLst>
      <p:ext uri="{19B8F6BF-5375-455C-9EA6-DF929625EA0E}">
        <p15:presenceInfo xmlns:p15="http://schemas.microsoft.com/office/powerpoint/2012/main" userId="8a6a500ad79a19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FF0"/>
    <a:srgbClr val="000000"/>
    <a:srgbClr val="0066FF"/>
    <a:srgbClr val="7C6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57" autoAdjust="0"/>
    <p:restoredTop sz="94660"/>
  </p:normalViewPr>
  <p:slideViewPr>
    <p:cSldViewPr>
      <p:cViewPr varScale="1">
        <p:scale>
          <a:sx n="69" d="100"/>
          <a:sy n="69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A2671-74C4-4CF6-8261-AFBD9B30D37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06C5F-15BF-4D07-8A28-BD0499D75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87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7C6BE3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7C6BE3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DDE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70737"/>
            <a:ext cx="6321425" cy="6015355"/>
          </a:xfrm>
          <a:custGeom>
            <a:avLst/>
            <a:gdLst/>
            <a:ahLst/>
            <a:cxnLst/>
            <a:rect l="l" t="t" r="r" b="b"/>
            <a:pathLst>
              <a:path w="6321425" h="6015355">
                <a:moveTo>
                  <a:pt x="6321133" y="2073859"/>
                </a:moveTo>
                <a:lnTo>
                  <a:pt x="6319888" y="2025103"/>
                </a:lnTo>
                <a:lnTo>
                  <a:pt x="6316231" y="1976970"/>
                </a:lnTo>
                <a:lnTo>
                  <a:pt x="6310211" y="1929549"/>
                </a:lnTo>
                <a:lnTo>
                  <a:pt x="6301867" y="1882876"/>
                </a:lnTo>
                <a:lnTo>
                  <a:pt x="6291288" y="1837029"/>
                </a:lnTo>
                <a:lnTo>
                  <a:pt x="6278524" y="1792058"/>
                </a:lnTo>
                <a:lnTo>
                  <a:pt x="6263614" y="1748028"/>
                </a:lnTo>
                <a:lnTo>
                  <a:pt x="6246647" y="1704987"/>
                </a:lnTo>
                <a:lnTo>
                  <a:pt x="6227673" y="1663014"/>
                </a:lnTo>
                <a:lnTo>
                  <a:pt x="6206744" y="1622145"/>
                </a:lnTo>
                <a:lnTo>
                  <a:pt x="6183922" y="1582458"/>
                </a:lnTo>
                <a:lnTo>
                  <a:pt x="6159271" y="1544015"/>
                </a:lnTo>
                <a:lnTo>
                  <a:pt x="6132842" y="1506855"/>
                </a:lnTo>
                <a:lnTo>
                  <a:pt x="6104712" y="1471053"/>
                </a:lnTo>
                <a:lnTo>
                  <a:pt x="6074918" y="1436662"/>
                </a:lnTo>
                <a:lnTo>
                  <a:pt x="6043549" y="1403756"/>
                </a:lnTo>
                <a:lnTo>
                  <a:pt x="6010630" y="1372374"/>
                </a:lnTo>
                <a:lnTo>
                  <a:pt x="5976239" y="1342593"/>
                </a:lnTo>
                <a:lnTo>
                  <a:pt x="5940437" y="1314450"/>
                </a:lnTo>
                <a:lnTo>
                  <a:pt x="5903290" y="1288034"/>
                </a:lnTo>
                <a:lnTo>
                  <a:pt x="5864834" y="1263383"/>
                </a:lnTo>
                <a:lnTo>
                  <a:pt x="5825147" y="1240561"/>
                </a:lnTo>
                <a:lnTo>
                  <a:pt x="5784291" y="1219631"/>
                </a:lnTo>
                <a:lnTo>
                  <a:pt x="5742305" y="1200658"/>
                </a:lnTo>
                <a:lnTo>
                  <a:pt x="5699264" y="1183690"/>
                </a:lnTo>
                <a:lnTo>
                  <a:pt x="5655234" y="1168781"/>
                </a:lnTo>
                <a:lnTo>
                  <a:pt x="5610263" y="1156017"/>
                </a:lnTo>
                <a:lnTo>
                  <a:pt x="5564416" y="1145438"/>
                </a:lnTo>
                <a:lnTo>
                  <a:pt x="5517743" y="1137094"/>
                </a:lnTo>
                <a:lnTo>
                  <a:pt x="5470322" y="1131074"/>
                </a:lnTo>
                <a:lnTo>
                  <a:pt x="5465305" y="1130693"/>
                </a:lnTo>
                <a:lnTo>
                  <a:pt x="5470322" y="1130312"/>
                </a:lnTo>
                <a:lnTo>
                  <a:pt x="5517743" y="1124292"/>
                </a:lnTo>
                <a:lnTo>
                  <a:pt x="5564416" y="1115949"/>
                </a:lnTo>
                <a:lnTo>
                  <a:pt x="5610263" y="1105369"/>
                </a:lnTo>
                <a:lnTo>
                  <a:pt x="5655234" y="1092606"/>
                </a:lnTo>
                <a:lnTo>
                  <a:pt x="5699264" y="1077696"/>
                </a:lnTo>
                <a:lnTo>
                  <a:pt x="5742305" y="1060729"/>
                </a:lnTo>
                <a:lnTo>
                  <a:pt x="5784291" y="1041755"/>
                </a:lnTo>
                <a:lnTo>
                  <a:pt x="5825147" y="1020826"/>
                </a:lnTo>
                <a:lnTo>
                  <a:pt x="5864834" y="998004"/>
                </a:lnTo>
                <a:lnTo>
                  <a:pt x="5903290" y="973353"/>
                </a:lnTo>
                <a:lnTo>
                  <a:pt x="5940437" y="946937"/>
                </a:lnTo>
                <a:lnTo>
                  <a:pt x="5976239" y="918794"/>
                </a:lnTo>
                <a:lnTo>
                  <a:pt x="6010630" y="889012"/>
                </a:lnTo>
                <a:lnTo>
                  <a:pt x="6043549" y="857631"/>
                </a:lnTo>
                <a:lnTo>
                  <a:pt x="6074918" y="824725"/>
                </a:lnTo>
                <a:lnTo>
                  <a:pt x="6104712" y="790333"/>
                </a:lnTo>
                <a:lnTo>
                  <a:pt x="6132842" y="754532"/>
                </a:lnTo>
                <a:lnTo>
                  <a:pt x="6159271" y="717372"/>
                </a:lnTo>
                <a:lnTo>
                  <a:pt x="6183922" y="678929"/>
                </a:lnTo>
                <a:lnTo>
                  <a:pt x="6206744" y="639241"/>
                </a:lnTo>
                <a:lnTo>
                  <a:pt x="6227673" y="598373"/>
                </a:lnTo>
                <a:lnTo>
                  <a:pt x="6246647" y="556399"/>
                </a:lnTo>
                <a:lnTo>
                  <a:pt x="6263614" y="513359"/>
                </a:lnTo>
                <a:lnTo>
                  <a:pt x="6278524" y="469328"/>
                </a:lnTo>
                <a:lnTo>
                  <a:pt x="6291288" y="424357"/>
                </a:lnTo>
                <a:lnTo>
                  <a:pt x="6301867" y="378510"/>
                </a:lnTo>
                <a:lnTo>
                  <a:pt x="6310211" y="331838"/>
                </a:lnTo>
                <a:lnTo>
                  <a:pt x="6316231" y="284416"/>
                </a:lnTo>
                <a:lnTo>
                  <a:pt x="6319888" y="236283"/>
                </a:lnTo>
                <a:lnTo>
                  <a:pt x="6321120" y="188023"/>
                </a:lnTo>
                <a:lnTo>
                  <a:pt x="6321120" y="187020"/>
                </a:lnTo>
                <a:lnTo>
                  <a:pt x="6319888" y="138747"/>
                </a:lnTo>
                <a:lnTo>
                  <a:pt x="6316231" y="90614"/>
                </a:lnTo>
                <a:lnTo>
                  <a:pt x="6310211" y="43192"/>
                </a:lnTo>
                <a:lnTo>
                  <a:pt x="6302489" y="0"/>
                </a:lnTo>
                <a:lnTo>
                  <a:pt x="5376507" y="0"/>
                </a:lnTo>
                <a:lnTo>
                  <a:pt x="4444365" y="0"/>
                </a:lnTo>
                <a:lnTo>
                  <a:pt x="0" y="0"/>
                </a:lnTo>
                <a:lnTo>
                  <a:pt x="0" y="6015037"/>
                </a:lnTo>
                <a:lnTo>
                  <a:pt x="4440974" y="6015037"/>
                </a:lnTo>
                <a:lnTo>
                  <a:pt x="5376507" y="6015037"/>
                </a:lnTo>
                <a:lnTo>
                  <a:pt x="6305893" y="6015037"/>
                </a:lnTo>
                <a:lnTo>
                  <a:pt x="6321120" y="6015037"/>
                </a:lnTo>
                <a:lnTo>
                  <a:pt x="6321120" y="5847067"/>
                </a:lnTo>
                <a:lnTo>
                  <a:pt x="6321120" y="5846064"/>
                </a:lnTo>
                <a:lnTo>
                  <a:pt x="6319888" y="5797804"/>
                </a:lnTo>
                <a:lnTo>
                  <a:pt x="6316231" y="5749671"/>
                </a:lnTo>
                <a:lnTo>
                  <a:pt x="6310211" y="5702249"/>
                </a:lnTo>
                <a:lnTo>
                  <a:pt x="6301867" y="5655576"/>
                </a:lnTo>
                <a:lnTo>
                  <a:pt x="6291288" y="5609729"/>
                </a:lnTo>
                <a:lnTo>
                  <a:pt x="6278524" y="5564759"/>
                </a:lnTo>
                <a:lnTo>
                  <a:pt x="6263614" y="5520728"/>
                </a:lnTo>
                <a:lnTo>
                  <a:pt x="6246647" y="5477688"/>
                </a:lnTo>
                <a:lnTo>
                  <a:pt x="6227673" y="5435714"/>
                </a:lnTo>
                <a:lnTo>
                  <a:pt x="6206744" y="5394845"/>
                </a:lnTo>
                <a:lnTo>
                  <a:pt x="6183922" y="5355158"/>
                </a:lnTo>
                <a:lnTo>
                  <a:pt x="6159271" y="5316715"/>
                </a:lnTo>
                <a:lnTo>
                  <a:pt x="6132842" y="5279555"/>
                </a:lnTo>
                <a:lnTo>
                  <a:pt x="6104712" y="5243754"/>
                </a:lnTo>
                <a:lnTo>
                  <a:pt x="6074918" y="5209362"/>
                </a:lnTo>
                <a:lnTo>
                  <a:pt x="6043549" y="5176456"/>
                </a:lnTo>
                <a:lnTo>
                  <a:pt x="6010630" y="5145075"/>
                </a:lnTo>
                <a:lnTo>
                  <a:pt x="5976239" y="5115293"/>
                </a:lnTo>
                <a:lnTo>
                  <a:pt x="5940437" y="5087150"/>
                </a:lnTo>
                <a:lnTo>
                  <a:pt x="5903290" y="5060734"/>
                </a:lnTo>
                <a:lnTo>
                  <a:pt x="5864834" y="5036083"/>
                </a:lnTo>
                <a:lnTo>
                  <a:pt x="5825147" y="5013261"/>
                </a:lnTo>
                <a:lnTo>
                  <a:pt x="5784291" y="4992332"/>
                </a:lnTo>
                <a:lnTo>
                  <a:pt x="5742305" y="4973358"/>
                </a:lnTo>
                <a:lnTo>
                  <a:pt x="5699264" y="4956391"/>
                </a:lnTo>
                <a:lnTo>
                  <a:pt x="5655234" y="4941481"/>
                </a:lnTo>
                <a:lnTo>
                  <a:pt x="5610263" y="4928717"/>
                </a:lnTo>
                <a:lnTo>
                  <a:pt x="5564416" y="4918138"/>
                </a:lnTo>
                <a:lnTo>
                  <a:pt x="5517743" y="4909794"/>
                </a:lnTo>
                <a:lnTo>
                  <a:pt x="5470322" y="4903775"/>
                </a:lnTo>
                <a:lnTo>
                  <a:pt x="5465305" y="4903394"/>
                </a:lnTo>
                <a:lnTo>
                  <a:pt x="5470322" y="4903013"/>
                </a:lnTo>
                <a:lnTo>
                  <a:pt x="5517743" y="4896993"/>
                </a:lnTo>
                <a:lnTo>
                  <a:pt x="5564416" y="4888649"/>
                </a:lnTo>
                <a:lnTo>
                  <a:pt x="5610263" y="4878070"/>
                </a:lnTo>
                <a:lnTo>
                  <a:pt x="5655234" y="4865306"/>
                </a:lnTo>
                <a:lnTo>
                  <a:pt x="5699264" y="4850396"/>
                </a:lnTo>
                <a:lnTo>
                  <a:pt x="5742305" y="4833429"/>
                </a:lnTo>
                <a:lnTo>
                  <a:pt x="5784291" y="4814455"/>
                </a:lnTo>
                <a:lnTo>
                  <a:pt x="5825147" y="4793526"/>
                </a:lnTo>
                <a:lnTo>
                  <a:pt x="5864834" y="4770704"/>
                </a:lnTo>
                <a:lnTo>
                  <a:pt x="5903290" y="4746053"/>
                </a:lnTo>
                <a:lnTo>
                  <a:pt x="5940437" y="4719637"/>
                </a:lnTo>
                <a:lnTo>
                  <a:pt x="5976239" y="4691494"/>
                </a:lnTo>
                <a:lnTo>
                  <a:pt x="6010630" y="4661713"/>
                </a:lnTo>
                <a:lnTo>
                  <a:pt x="6043549" y="4630331"/>
                </a:lnTo>
                <a:lnTo>
                  <a:pt x="6074918" y="4597425"/>
                </a:lnTo>
                <a:lnTo>
                  <a:pt x="6104712" y="4563034"/>
                </a:lnTo>
                <a:lnTo>
                  <a:pt x="6132842" y="4527232"/>
                </a:lnTo>
                <a:lnTo>
                  <a:pt x="6159271" y="4490072"/>
                </a:lnTo>
                <a:lnTo>
                  <a:pt x="6183922" y="4451629"/>
                </a:lnTo>
                <a:lnTo>
                  <a:pt x="6206744" y="4411942"/>
                </a:lnTo>
                <a:lnTo>
                  <a:pt x="6227673" y="4371073"/>
                </a:lnTo>
                <a:lnTo>
                  <a:pt x="6246647" y="4329100"/>
                </a:lnTo>
                <a:lnTo>
                  <a:pt x="6263614" y="4286059"/>
                </a:lnTo>
                <a:lnTo>
                  <a:pt x="6278524" y="4242028"/>
                </a:lnTo>
                <a:lnTo>
                  <a:pt x="6291288" y="4197058"/>
                </a:lnTo>
                <a:lnTo>
                  <a:pt x="6301867" y="4151211"/>
                </a:lnTo>
                <a:lnTo>
                  <a:pt x="6310211" y="4104538"/>
                </a:lnTo>
                <a:lnTo>
                  <a:pt x="6316231" y="4057116"/>
                </a:lnTo>
                <a:lnTo>
                  <a:pt x="6319888" y="4008983"/>
                </a:lnTo>
                <a:lnTo>
                  <a:pt x="6321133" y="3960215"/>
                </a:lnTo>
                <a:lnTo>
                  <a:pt x="6319888" y="3911460"/>
                </a:lnTo>
                <a:lnTo>
                  <a:pt x="6316231" y="3863327"/>
                </a:lnTo>
                <a:lnTo>
                  <a:pt x="6310211" y="3815905"/>
                </a:lnTo>
                <a:lnTo>
                  <a:pt x="6301867" y="3769233"/>
                </a:lnTo>
                <a:lnTo>
                  <a:pt x="6291288" y="3723386"/>
                </a:lnTo>
                <a:lnTo>
                  <a:pt x="6278524" y="3678415"/>
                </a:lnTo>
                <a:lnTo>
                  <a:pt x="6263614" y="3634384"/>
                </a:lnTo>
                <a:lnTo>
                  <a:pt x="6246647" y="3591344"/>
                </a:lnTo>
                <a:lnTo>
                  <a:pt x="6227673" y="3549370"/>
                </a:lnTo>
                <a:lnTo>
                  <a:pt x="6206744" y="3508502"/>
                </a:lnTo>
                <a:lnTo>
                  <a:pt x="6183922" y="3468814"/>
                </a:lnTo>
                <a:lnTo>
                  <a:pt x="6159271" y="3430371"/>
                </a:lnTo>
                <a:lnTo>
                  <a:pt x="6132842" y="3393211"/>
                </a:lnTo>
                <a:lnTo>
                  <a:pt x="6104712" y="3357410"/>
                </a:lnTo>
                <a:lnTo>
                  <a:pt x="6074918" y="3323018"/>
                </a:lnTo>
                <a:lnTo>
                  <a:pt x="6043549" y="3290112"/>
                </a:lnTo>
                <a:lnTo>
                  <a:pt x="6010630" y="3258731"/>
                </a:lnTo>
                <a:lnTo>
                  <a:pt x="5976239" y="3228949"/>
                </a:lnTo>
                <a:lnTo>
                  <a:pt x="5940437" y="3200806"/>
                </a:lnTo>
                <a:lnTo>
                  <a:pt x="5903290" y="3174390"/>
                </a:lnTo>
                <a:lnTo>
                  <a:pt x="5864834" y="3149739"/>
                </a:lnTo>
                <a:lnTo>
                  <a:pt x="5825147" y="3126917"/>
                </a:lnTo>
                <a:lnTo>
                  <a:pt x="5784291" y="3105988"/>
                </a:lnTo>
                <a:lnTo>
                  <a:pt x="5742305" y="3087014"/>
                </a:lnTo>
                <a:lnTo>
                  <a:pt x="5699264" y="3070047"/>
                </a:lnTo>
                <a:lnTo>
                  <a:pt x="5655234" y="3055137"/>
                </a:lnTo>
                <a:lnTo>
                  <a:pt x="5610263" y="3042374"/>
                </a:lnTo>
                <a:lnTo>
                  <a:pt x="5564416" y="3031794"/>
                </a:lnTo>
                <a:lnTo>
                  <a:pt x="5517743" y="3023451"/>
                </a:lnTo>
                <a:lnTo>
                  <a:pt x="5470322" y="3017431"/>
                </a:lnTo>
                <a:lnTo>
                  <a:pt x="5465216" y="3017050"/>
                </a:lnTo>
                <a:lnTo>
                  <a:pt x="5470322" y="3016656"/>
                </a:lnTo>
                <a:lnTo>
                  <a:pt x="5517743" y="3010636"/>
                </a:lnTo>
                <a:lnTo>
                  <a:pt x="5564416" y="3002292"/>
                </a:lnTo>
                <a:lnTo>
                  <a:pt x="5610263" y="2991713"/>
                </a:lnTo>
                <a:lnTo>
                  <a:pt x="5655234" y="2978950"/>
                </a:lnTo>
                <a:lnTo>
                  <a:pt x="5699264" y="2964040"/>
                </a:lnTo>
                <a:lnTo>
                  <a:pt x="5742305" y="2947073"/>
                </a:lnTo>
                <a:lnTo>
                  <a:pt x="5784291" y="2928099"/>
                </a:lnTo>
                <a:lnTo>
                  <a:pt x="5825147" y="2907169"/>
                </a:lnTo>
                <a:lnTo>
                  <a:pt x="5864834" y="2884347"/>
                </a:lnTo>
                <a:lnTo>
                  <a:pt x="5903290" y="2859697"/>
                </a:lnTo>
                <a:lnTo>
                  <a:pt x="5940437" y="2833281"/>
                </a:lnTo>
                <a:lnTo>
                  <a:pt x="5976239" y="2805138"/>
                </a:lnTo>
                <a:lnTo>
                  <a:pt x="6010630" y="2775356"/>
                </a:lnTo>
                <a:lnTo>
                  <a:pt x="6043549" y="2743974"/>
                </a:lnTo>
                <a:lnTo>
                  <a:pt x="6074918" y="2711069"/>
                </a:lnTo>
                <a:lnTo>
                  <a:pt x="6104712" y="2676677"/>
                </a:lnTo>
                <a:lnTo>
                  <a:pt x="6132842" y="2640876"/>
                </a:lnTo>
                <a:lnTo>
                  <a:pt x="6159271" y="2603716"/>
                </a:lnTo>
                <a:lnTo>
                  <a:pt x="6183922" y="2565273"/>
                </a:lnTo>
                <a:lnTo>
                  <a:pt x="6206744" y="2525585"/>
                </a:lnTo>
                <a:lnTo>
                  <a:pt x="6227673" y="2484717"/>
                </a:lnTo>
                <a:lnTo>
                  <a:pt x="6246647" y="2442743"/>
                </a:lnTo>
                <a:lnTo>
                  <a:pt x="6263614" y="2399703"/>
                </a:lnTo>
                <a:lnTo>
                  <a:pt x="6278524" y="2355672"/>
                </a:lnTo>
                <a:lnTo>
                  <a:pt x="6291288" y="2310701"/>
                </a:lnTo>
                <a:lnTo>
                  <a:pt x="6301867" y="2264854"/>
                </a:lnTo>
                <a:lnTo>
                  <a:pt x="6310211" y="2218182"/>
                </a:lnTo>
                <a:lnTo>
                  <a:pt x="6316231" y="2170760"/>
                </a:lnTo>
                <a:lnTo>
                  <a:pt x="6319888" y="2122627"/>
                </a:lnTo>
                <a:lnTo>
                  <a:pt x="6321133" y="2073859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0700" y="1372247"/>
            <a:ext cx="3104756" cy="48120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7C6BE3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DDE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57185" y="791171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5" h="1264920">
                <a:moveTo>
                  <a:pt x="632129" y="1264297"/>
                </a:moveTo>
                <a:lnTo>
                  <a:pt x="584953" y="1262563"/>
                </a:lnTo>
                <a:lnTo>
                  <a:pt x="538719" y="1257443"/>
                </a:lnTo>
                <a:lnTo>
                  <a:pt x="493548" y="1249058"/>
                </a:lnTo>
                <a:lnTo>
                  <a:pt x="449564" y="1237532"/>
                </a:lnTo>
                <a:lnTo>
                  <a:pt x="406887" y="1222986"/>
                </a:lnTo>
                <a:lnTo>
                  <a:pt x="365642" y="1205543"/>
                </a:lnTo>
                <a:lnTo>
                  <a:pt x="325949" y="1185324"/>
                </a:lnTo>
                <a:lnTo>
                  <a:pt x="287930" y="1162453"/>
                </a:lnTo>
                <a:lnTo>
                  <a:pt x="251709" y="1137051"/>
                </a:lnTo>
                <a:lnTo>
                  <a:pt x="217408" y="1109240"/>
                </a:lnTo>
                <a:lnTo>
                  <a:pt x="185148" y="1079144"/>
                </a:lnTo>
                <a:lnTo>
                  <a:pt x="155052" y="1046884"/>
                </a:lnTo>
                <a:lnTo>
                  <a:pt x="127242" y="1012582"/>
                </a:lnTo>
                <a:lnTo>
                  <a:pt x="101841" y="976361"/>
                </a:lnTo>
                <a:lnTo>
                  <a:pt x="78970" y="938343"/>
                </a:lnTo>
                <a:lnTo>
                  <a:pt x="58752" y="898650"/>
                </a:lnTo>
                <a:lnTo>
                  <a:pt x="41309" y="857404"/>
                </a:lnTo>
                <a:lnTo>
                  <a:pt x="26764" y="814728"/>
                </a:lnTo>
                <a:lnTo>
                  <a:pt x="15238" y="770744"/>
                </a:lnTo>
                <a:lnTo>
                  <a:pt x="6854" y="725575"/>
                </a:lnTo>
                <a:lnTo>
                  <a:pt x="1733" y="679342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09" y="406905"/>
                </a:lnTo>
                <a:lnTo>
                  <a:pt x="58752" y="365656"/>
                </a:lnTo>
                <a:lnTo>
                  <a:pt x="78970" y="325961"/>
                </a:lnTo>
                <a:lnTo>
                  <a:pt x="101841" y="287940"/>
                </a:lnTo>
                <a:lnTo>
                  <a:pt x="127242" y="251717"/>
                </a:lnTo>
                <a:lnTo>
                  <a:pt x="155052" y="217414"/>
                </a:lnTo>
                <a:lnTo>
                  <a:pt x="185148" y="185153"/>
                </a:lnTo>
                <a:lnTo>
                  <a:pt x="217408" y="155056"/>
                </a:lnTo>
                <a:lnTo>
                  <a:pt x="251709" y="127245"/>
                </a:lnTo>
                <a:lnTo>
                  <a:pt x="287930" y="101843"/>
                </a:lnTo>
                <a:lnTo>
                  <a:pt x="325949" y="78971"/>
                </a:lnTo>
                <a:lnTo>
                  <a:pt x="365642" y="58753"/>
                </a:lnTo>
                <a:lnTo>
                  <a:pt x="406887" y="41310"/>
                </a:lnTo>
                <a:lnTo>
                  <a:pt x="449564" y="26764"/>
                </a:lnTo>
                <a:lnTo>
                  <a:pt x="493548" y="15238"/>
                </a:lnTo>
                <a:lnTo>
                  <a:pt x="538719" y="6854"/>
                </a:lnTo>
                <a:lnTo>
                  <a:pt x="584953" y="1733"/>
                </a:lnTo>
                <a:lnTo>
                  <a:pt x="632129" y="0"/>
                </a:lnTo>
                <a:lnTo>
                  <a:pt x="679304" y="1733"/>
                </a:lnTo>
                <a:lnTo>
                  <a:pt x="725536" y="6854"/>
                </a:lnTo>
                <a:lnTo>
                  <a:pt x="770706" y="15238"/>
                </a:lnTo>
                <a:lnTo>
                  <a:pt x="814689" y="26764"/>
                </a:lnTo>
                <a:lnTo>
                  <a:pt x="857364" y="41310"/>
                </a:lnTo>
                <a:lnTo>
                  <a:pt x="898609" y="58753"/>
                </a:lnTo>
                <a:lnTo>
                  <a:pt x="938301" y="78971"/>
                </a:lnTo>
                <a:lnTo>
                  <a:pt x="976319" y="101843"/>
                </a:lnTo>
                <a:lnTo>
                  <a:pt x="1012539" y="127245"/>
                </a:lnTo>
                <a:lnTo>
                  <a:pt x="1046840" y="155056"/>
                </a:lnTo>
                <a:lnTo>
                  <a:pt x="1079099" y="185153"/>
                </a:lnTo>
                <a:lnTo>
                  <a:pt x="1109195" y="217414"/>
                </a:lnTo>
                <a:lnTo>
                  <a:pt x="1137004" y="251717"/>
                </a:lnTo>
                <a:lnTo>
                  <a:pt x="1162406" y="287940"/>
                </a:lnTo>
                <a:lnTo>
                  <a:pt x="1185276" y="325961"/>
                </a:lnTo>
                <a:lnTo>
                  <a:pt x="1205494" y="365656"/>
                </a:lnTo>
                <a:lnTo>
                  <a:pt x="1222937" y="406905"/>
                </a:lnTo>
                <a:lnTo>
                  <a:pt x="1237482" y="449585"/>
                </a:lnTo>
                <a:lnTo>
                  <a:pt x="1249008" y="493573"/>
                </a:lnTo>
                <a:lnTo>
                  <a:pt x="1257392" y="538748"/>
                </a:lnTo>
                <a:lnTo>
                  <a:pt x="1262513" y="584987"/>
                </a:lnTo>
                <a:lnTo>
                  <a:pt x="1264246" y="632167"/>
                </a:lnTo>
                <a:lnTo>
                  <a:pt x="1262513" y="679342"/>
                </a:lnTo>
                <a:lnTo>
                  <a:pt x="1257392" y="725575"/>
                </a:lnTo>
                <a:lnTo>
                  <a:pt x="1249008" y="770744"/>
                </a:lnTo>
                <a:lnTo>
                  <a:pt x="1237482" y="814728"/>
                </a:lnTo>
                <a:lnTo>
                  <a:pt x="1222937" y="857404"/>
                </a:lnTo>
                <a:lnTo>
                  <a:pt x="1205494" y="898650"/>
                </a:lnTo>
                <a:lnTo>
                  <a:pt x="1185276" y="938343"/>
                </a:lnTo>
                <a:lnTo>
                  <a:pt x="1162406" y="976361"/>
                </a:lnTo>
                <a:lnTo>
                  <a:pt x="1137004" y="1012582"/>
                </a:lnTo>
                <a:lnTo>
                  <a:pt x="1109195" y="1046884"/>
                </a:lnTo>
                <a:lnTo>
                  <a:pt x="1079099" y="1079144"/>
                </a:lnTo>
                <a:lnTo>
                  <a:pt x="1046840" y="1109240"/>
                </a:lnTo>
                <a:lnTo>
                  <a:pt x="1012539" y="1137051"/>
                </a:lnTo>
                <a:lnTo>
                  <a:pt x="976319" y="1162453"/>
                </a:lnTo>
                <a:lnTo>
                  <a:pt x="938301" y="1185324"/>
                </a:lnTo>
                <a:lnTo>
                  <a:pt x="898609" y="1205543"/>
                </a:lnTo>
                <a:lnTo>
                  <a:pt x="857364" y="1222986"/>
                </a:lnTo>
                <a:lnTo>
                  <a:pt x="814689" y="1237532"/>
                </a:lnTo>
                <a:lnTo>
                  <a:pt x="770706" y="1249058"/>
                </a:lnTo>
                <a:lnTo>
                  <a:pt x="725536" y="1257443"/>
                </a:lnTo>
                <a:lnTo>
                  <a:pt x="679304" y="1262563"/>
                </a:lnTo>
                <a:lnTo>
                  <a:pt x="632129" y="126429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48653" y="223981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34" y="523532"/>
                </a:moveTo>
                <a:lnTo>
                  <a:pt x="214687" y="519315"/>
                </a:lnTo>
                <a:lnTo>
                  <a:pt x="170406" y="507156"/>
                </a:lnTo>
                <a:lnTo>
                  <a:pt x="129632" y="487795"/>
                </a:lnTo>
                <a:lnTo>
                  <a:pt x="93102" y="461970"/>
                </a:lnTo>
                <a:lnTo>
                  <a:pt x="61556" y="430420"/>
                </a:lnTo>
                <a:lnTo>
                  <a:pt x="35734" y="393884"/>
                </a:lnTo>
                <a:lnTo>
                  <a:pt x="16374" y="353101"/>
                </a:lnTo>
                <a:lnTo>
                  <a:pt x="4216" y="308809"/>
                </a:lnTo>
                <a:lnTo>
                  <a:pt x="0" y="261747"/>
                </a:lnTo>
                <a:lnTo>
                  <a:pt x="4216" y="214696"/>
                </a:lnTo>
                <a:lnTo>
                  <a:pt x="16374" y="170412"/>
                </a:lnTo>
                <a:lnTo>
                  <a:pt x="35734" y="129635"/>
                </a:lnTo>
                <a:lnTo>
                  <a:pt x="61556" y="93104"/>
                </a:lnTo>
                <a:lnTo>
                  <a:pt x="93102" y="61557"/>
                </a:lnTo>
                <a:lnTo>
                  <a:pt x="129632" y="35734"/>
                </a:lnTo>
                <a:lnTo>
                  <a:pt x="170406" y="16374"/>
                </a:lnTo>
                <a:lnTo>
                  <a:pt x="214687" y="4216"/>
                </a:lnTo>
                <a:lnTo>
                  <a:pt x="261734" y="0"/>
                </a:lnTo>
                <a:lnTo>
                  <a:pt x="308800" y="4216"/>
                </a:lnTo>
                <a:lnTo>
                  <a:pt x="353095" y="16374"/>
                </a:lnTo>
                <a:lnTo>
                  <a:pt x="393881" y="35734"/>
                </a:lnTo>
                <a:lnTo>
                  <a:pt x="430418" y="61557"/>
                </a:lnTo>
                <a:lnTo>
                  <a:pt x="461969" y="93104"/>
                </a:lnTo>
                <a:lnTo>
                  <a:pt x="487795" y="129635"/>
                </a:lnTo>
                <a:lnTo>
                  <a:pt x="507156" y="170412"/>
                </a:lnTo>
                <a:lnTo>
                  <a:pt x="519315" y="214696"/>
                </a:lnTo>
                <a:lnTo>
                  <a:pt x="523532" y="261747"/>
                </a:lnTo>
                <a:lnTo>
                  <a:pt x="519315" y="308809"/>
                </a:lnTo>
                <a:lnTo>
                  <a:pt x="507156" y="353101"/>
                </a:lnTo>
                <a:lnTo>
                  <a:pt x="487795" y="393884"/>
                </a:lnTo>
                <a:lnTo>
                  <a:pt x="461969" y="430420"/>
                </a:lnTo>
                <a:lnTo>
                  <a:pt x="430418" y="461970"/>
                </a:lnTo>
                <a:lnTo>
                  <a:pt x="393881" y="487795"/>
                </a:lnTo>
                <a:lnTo>
                  <a:pt x="353095" y="507156"/>
                </a:lnTo>
                <a:lnTo>
                  <a:pt x="308800" y="519315"/>
                </a:lnTo>
                <a:lnTo>
                  <a:pt x="261734" y="523532"/>
                </a:lnTo>
                <a:close/>
              </a:path>
            </a:pathLst>
          </a:custGeom>
          <a:solidFill>
            <a:srgbClr val="2A1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830549" y="223981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85" y="523532"/>
                </a:moveTo>
                <a:lnTo>
                  <a:pt x="214719" y="519315"/>
                </a:lnTo>
                <a:lnTo>
                  <a:pt x="170425" y="507156"/>
                </a:lnTo>
                <a:lnTo>
                  <a:pt x="129641" y="487795"/>
                </a:lnTo>
                <a:lnTo>
                  <a:pt x="93105" y="461970"/>
                </a:lnTo>
                <a:lnTo>
                  <a:pt x="61557" y="430420"/>
                </a:lnTo>
                <a:lnTo>
                  <a:pt x="35733" y="393884"/>
                </a:lnTo>
                <a:lnTo>
                  <a:pt x="16373" y="353101"/>
                </a:lnTo>
                <a:lnTo>
                  <a:pt x="4216" y="308809"/>
                </a:lnTo>
                <a:lnTo>
                  <a:pt x="0" y="261747"/>
                </a:lnTo>
                <a:lnTo>
                  <a:pt x="4216" y="214696"/>
                </a:lnTo>
                <a:lnTo>
                  <a:pt x="16373" y="170412"/>
                </a:lnTo>
                <a:lnTo>
                  <a:pt x="35733" y="129635"/>
                </a:lnTo>
                <a:lnTo>
                  <a:pt x="61557" y="93104"/>
                </a:lnTo>
                <a:lnTo>
                  <a:pt x="93105" y="61557"/>
                </a:lnTo>
                <a:lnTo>
                  <a:pt x="129641" y="35734"/>
                </a:lnTo>
                <a:lnTo>
                  <a:pt x="170425" y="16374"/>
                </a:lnTo>
                <a:lnTo>
                  <a:pt x="214719" y="4216"/>
                </a:lnTo>
                <a:lnTo>
                  <a:pt x="261785" y="0"/>
                </a:lnTo>
                <a:lnTo>
                  <a:pt x="308835" y="4216"/>
                </a:lnTo>
                <a:lnTo>
                  <a:pt x="353117" y="16374"/>
                </a:lnTo>
                <a:lnTo>
                  <a:pt x="393892" y="35734"/>
                </a:lnTo>
                <a:lnTo>
                  <a:pt x="430422" y="61557"/>
                </a:lnTo>
                <a:lnTo>
                  <a:pt x="461966" y="93104"/>
                </a:lnTo>
                <a:lnTo>
                  <a:pt x="487787" y="129635"/>
                </a:lnTo>
                <a:lnTo>
                  <a:pt x="507146" y="170412"/>
                </a:lnTo>
                <a:lnTo>
                  <a:pt x="519302" y="214696"/>
                </a:lnTo>
                <a:lnTo>
                  <a:pt x="523519" y="261747"/>
                </a:lnTo>
                <a:lnTo>
                  <a:pt x="519302" y="308809"/>
                </a:lnTo>
                <a:lnTo>
                  <a:pt x="507146" y="353101"/>
                </a:lnTo>
                <a:lnTo>
                  <a:pt x="487787" y="393884"/>
                </a:lnTo>
                <a:lnTo>
                  <a:pt x="461966" y="430420"/>
                </a:lnTo>
                <a:lnTo>
                  <a:pt x="430422" y="461970"/>
                </a:lnTo>
                <a:lnTo>
                  <a:pt x="393892" y="487795"/>
                </a:lnTo>
                <a:lnTo>
                  <a:pt x="353117" y="507156"/>
                </a:lnTo>
                <a:lnTo>
                  <a:pt x="308835" y="519315"/>
                </a:lnTo>
                <a:lnTo>
                  <a:pt x="261785" y="523532"/>
                </a:lnTo>
                <a:close/>
              </a:path>
            </a:pathLst>
          </a:custGeom>
          <a:solidFill>
            <a:srgbClr val="2A1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57185" y="5500738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5" h="1264920">
                <a:moveTo>
                  <a:pt x="632129" y="1264297"/>
                </a:moveTo>
                <a:lnTo>
                  <a:pt x="584953" y="1262563"/>
                </a:lnTo>
                <a:lnTo>
                  <a:pt x="538719" y="1257443"/>
                </a:lnTo>
                <a:lnTo>
                  <a:pt x="493548" y="1249059"/>
                </a:lnTo>
                <a:lnTo>
                  <a:pt x="449564" y="1237533"/>
                </a:lnTo>
                <a:lnTo>
                  <a:pt x="406887" y="1222987"/>
                </a:lnTo>
                <a:lnTo>
                  <a:pt x="365642" y="1205545"/>
                </a:lnTo>
                <a:lnTo>
                  <a:pt x="325949" y="1185327"/>
                </a:lnTo>
                <a:lnTo>
                  <a:pt x="287930" y="1162456"/>
                </a:lnTo>
                <a:lnTo>
                  <a:pt x="251709" y="1137054"/>
                </a:lnTo>
                <a:lnTo>
                  <a:pt x="217408" y="1109245"/>
                </a:lnTo>
                <a:lnTo>
                  <a:pt x="185148" y="1079149"/>
                </a:lnTo>
                <a:lnTo>
                  <a:pt x="155052" y="1046889"/>
                </a:lnTo>
                <a:lnTo>
                  <a:pt x="127242" y="1012587"/>
                </a:lnTo>
                <a:lnTo>
                  <a:pt x="101841" y="976366"/>
                </a:lnTo>
                <a:lnTo>
                  <a:pt x="78970" y="938348"/>
                </a:lnTo>
                <a:lnTo>
                  <a:pt x="58752" y="898655"/>
                </a:lnTo>
                <a:lnTo>
                  <a:pt x="41309" y="857409"/>
                </a:lnTo>
                <a:lnTo>
                  <a:pt x="26764" y="814733"/>
                </a:lnTo>
                <a:lnTo>
                  <a:pt x="15238" y="770748"/>
                </a:lnTo>
                <a:lnTo>
                  <a:pt x="6854" y="725578"/>
                </a:lnTo>
                <a:lnTo>
                  <a:pt x="1733" y="679343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09" y="406905"/>
                </a:lnTo>
                <a:lnTo>
                  <a:pt x="58752" y="365656"/>
                </a:lnTo>
                <a:lnTo>
                  <a:pt x="78970" y="325961"/>
                </a:lnTo>
                <a:lnTo>
                  <a:pt x="101841" y="287940"/>
                </a:lnTo>
                <a:lnTo>
                  <a:pt x="127242" y="251717"/>
                </a:lnTo>
                <a:lnTo>
                  <a:pt x="155052" y="217414"/>
                </a:lnTo>
                <a:lnTo>
                  <a:pt x="185148" y="185153"/>
                </a:lnTo>
                <a:lnTo>
                  <a:pt x="217408" y="155056"/>
                </a:lnTo>
                <a:lnTo>
                  <a:pt x="251709" y="127245"/>
                </a:lnTo>
                <a:lnTo>
                  <a:pt x="287930" y="101843"/>
                </a:lnTo>
                <a:lnTo>
                  <a:pt x="325949" y="78971"/>
                </a:lnTo>
                <a:lnTo>
                  <a:pt x="365642" y="58753"/>
                </a:lnTo>
                <a:lnTo>
                  <a:pt x="406887" y="41310"/>
                </a:lnTo>
                <a:lnTo>
                  <a:pt x="449564" y="26764"/>
                </a:lnTo>
                <a:lnTo>
                  <a:pt x="493548" y="15238"/>
                </a:lnTo>
                <a:lnTo>
                  <a:pt x="538719" y="6854"/>
                </a:lnTo>
                <a:lnTo>
                  <a:pt x="584953" y="1733"/>
                </a:lnTo>
                <a:lnTo>
                  <a:pt x="632129" y="0"/>
                </a:lnTo>
                <a:lnTo>
                  <a:pt x="679304" y="1733"/>
                </a:lnTo>
                <a:lnTo>
                  <a:pt x="725536" y="6854"/>
                </a:lnTo>
                <a:lnTo>
                  <a:pt x="770706" y="15238"/>
                </a:lnTo>
                <a:lnTo>
                  <a:pt x="814689" y="26764"/>
                </a:lnTo>
                <a:lnTo>
                  <a:pt x="857364" y="41310"/>
                </a:lnTo>
                <a:lnTo>
                  <a:pt x="898609" y="58753"/>
                </a:lnTo>
                <a:lnTo>
                  <a:pt x="938301" y="78971"/>
                </a:lnTo>
                <a:lnTo>
                  <a:pt x="976319" y="101843"/>
                </a:lnTo>
                <a:lnTo>
                  <a:pt x="1012539" y="127245"/>
                </a:lnTo>
                <a:lnTo>
                  <a:pt x="1046840" y="155056"/>
                </a:lnTo>
                <a:lnTo>
                  <a:pt x="1079099" y="185153"/>
                </a:lnTo>
                <a:lnTo>
                  <a:pt x="1109195" y="217414"/>
                </a:lnTo>
                <a:lnTo>
                  <a:pt x="1137004" y="251717"/>
                </a:lnTo>
                <a:lnTo>
                  <a:pt x="1162406" y="287940"/>
                </a:lnTo>
                <a:lnTo>
                  <a:pt x="1185276" y="325961"/>
                </a:lnTo>
                <a:lnTo>
                  <a:pt x="1205494" y="365656"/>
                </a:lnTo>
                <a:lnTo>
                  <a:pt x="1222937" y="406905"/>
                </a:lnTo>
                <a:lnTo>
                  <a:pt x="1237482" y="449585"/>
                </a:lnTo>
                <a:lnTo>
                  <a:pt x="1249008" y="493573"/>
                </a:lnTo>
                <a:lnTo>
                  <a:pt x="1257392" y="538748"/>
                </a:lnTo>
                <a:lnTo>
                  <a:pt x="1262513" y="584987"/>
                </a:lnTo>
                <a:lnTo>
                  <a:pt x="1264246" y="632167"/>
                </a:lnTo>
                <a:lnTo>
                  <a:pt x="1262513" y="679343"/>
                </a:lnTo>
                <a:lnTo>
                  <a:pt x="1257392" y="725578"/>
                </a:lnTo>
                <a:lnTo>
                  <a:pt x="1249008" y="770748"/>
                </a:lnTo>
                <a:lnTo>
                  <a:pt x="1237482" y="814733"/>
                </a:lnTo>
                <a:lnTo>
                  <a:pt x="1222937" y="857409"/>
                </a:lnTo>
                <a:lnTo>
                  <a:pt x="1205494" y="898655"/>
                </a:lnTo>
                <a:lnTo>
                  <a:pt x="1185276" y="938348"/>
                </a:lnTo>
                <a:lnTo>
                  <a:pt x="1162406" y="976366"/>
                </a:lnTo>
                <a:lnTo>
                  <a:pt x="1137004" y="1012587"/>
                </a:lnTo>
                <a:lnTo>
                  <a:pt x="1109195" y="1046889"/>
                </a:lnTo>
                <a:lnTo>
                  <a:pt x="1079099" y="1079149"/>
                </a:lnTo>
                <a:lnTo>
                  <a:pt x="1046840" y="1109245"/>
                </a:lnTo>
                <a:lnTo>
                  <a:pt x="1012539" y="1137054"/>
                </a:lnTo>
                <a:lnTo>
                  <a:pt x="976319" y="1162456"/>
                </a:lnTo>
                <a:lnTo>
                  <a:pt x="938301" y="1185327"/>
                </a:lnTo>
                <a:lnTo>
                  <a:pt x="898609" y="1205545"/>
                </a:lnTo>
                <a:lnTo>
                  <a:pt x="857364" y="1222987"/>
                </a:lnTo>
                <a:lnTo>
                  <a:pt x="814689" y="1237533"/>
                </a:lnTo>
                <a:lnTo>
                  <a:pt x="770706" y="1249059"/>
                </a:lnTo>
                <a:lnTo>
                  <a:pt x="725536" y="1257443"/>
                </a:lnTo>
                <a:lnTo>
                  <a:pt x="679304" y="1262563"/>
                </a:lnTo>
                <a:lnTo>
                  <a:pt x="632129" y="1264297"/>
                </a:lnTo>
                <a:close/>
              </a:path>
            </a:pathLst>
          </a:custGeom>
          <a:solidFill>
            <a:srgbClr val="EF7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63492" y="791171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5" h="1264920">
                <a:moveTo>
                  <a:pt x="632117" y="1264297"/>
                </a:moveTo>
                <a:lnTo>
                  <a:pt x="584942" y="1262563"/>
                </a:lnTo>
                <a:lnTo>
                  <a:pt x="538709" y="1257443"/>
                </a:lnTo>
                <a:lnTo>
                  <a:pt x="493540" y="1249058"/>
                </a:lnTo>
                <a:lnTo>
                  <a:pt x="449557" y="1237532"/>
                </a:lnTo>
                <a:lnTo>
                  <a:pt x="406882" y="1222986"/>
                </a:lnTo>
                <a:lnTo>
                  <a:pt x="365637" y="1205543"/>
                </a:lnTo>
                <a:lnTo>
                  <a:pt x="325944" y="1185324"/>
                </a:lnTo>
                <a:lnTo>
                  <a:pt x="287927" y="1162453"/>
                </a:lnTo>
                <a:lnTo>
                  <a:pt x="251707" y="1137051"/>
                </a:lnTo>
                <a:lnTo>
                  <a:pt x="217406" y="1109240"/>
                </a:lnTo>
                <a:lnTo>
                  <a:pt x="185146" y="1079144"/>
                </a:lnTo>
                <a:lnTo>
                  <a:pt x="155051" y="1046884"/>
                </a:lnTo>
                <a:lnTo>
                  <a:pt x="127241" y="1012582"/>
                </a:lnTo>
                <a:lnTo>
                  <a:pt x="101840" y="976361"/>
                </a:lnTo>
                <a:lnTo>
                  <a:pt x="78970" y="938343"/>
                </a:lnTo>
                <a:lnTo>
                  <a:pt x="58752" y="898650"/>
                </a:lnTo>
                <a:lnTo>
                  <a:pt x="41309" y="857404"/>
                </a:lnTo>
                <a:lnTo>
                  <a:pt x="26764" y="814728"/>
                </a:lnTo>
                <a:lnTo>
                  <a:pt x="15238" y="770744"/>
                </a:lnTo>
                <a:lnTo>
                  <a:pt x="6854" y="725575"/>
                </a:lnTo>
                <a:lnTo>
                  <a:pt x="1733" y="679342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09" y="406905"/>
                </a:lnTo>
                <a:lnTo>
                  <a:pt x="58752" y="365656"/>
                </a:lnTo>
                <a:lnTo>
                  <a:pt x="78970" y="325961"/>
                </a:lnTo>
                <a:lnTo>
                  <a:pt x="101840" y="287940"/>
                </a:lnTo>
                <a:lnTo>
                  <a:pt x="127241" y="251717"/>
                </a:lnTo>
                <a:lnTo>
                  <a:pt x="155051" y="217414"/>
                </a:lnTo>
                <a:lnTo>
                  <a:pt x="185146" y="185153"/>
                </a:lnTo>
                <a:lnTo>
                  <a:pt x="217406" y="155056"/>
                </a:lnTo>
                <a:lnTo>
                  <a:pt x="251707" y="127245"/>
                </a:lnTo>
                <a:lnTo>
                  <a:pt x="287927" y="101843"/>
                </a:lnTo>
                <a:lnTo>
                  <a:pt x="325944" y="78971"/>
                </a:lnTo>
                <a:lnTo>
                  <a:pt x="365637" y="58753"/>
                </a:lnTo>
                <a:lnTo>
                  <a:pt x="406882" y="41310"/>
                </a:lnTo>
                <a:lnTo>
                  <a:pt x="449557" y="26764"/>
                </a:lnTo>
                <a:lnTo>
                  <a:pt x="493540" y="15238"/>
                </a:lnTo>
                <a:lnTo>
                  <a:pt x="538709" y="6854"/>
                </a:lnTo>
                <a:lnTo>
                  <a:pt x="584942" y="1733"/>
                </a:lnTo>
                <a:lnTo>
                  <a:pt x="632117" y="0"/>
                </a:lnTo>
                <a:lnTo>
                  <a:pt x="679293" y="1733"/>
                </a:lnTo>
                <a:lnTo>
                  <a:pt x="725527" y="6854"/>
                </a:lnTo>
                <a:lnTo>
                  <a:pt x="770698" y="15238"/>
                </a:lnTo>
                <a:lnTo>
                  <a:pt x="814682" y="26764"/>
                </a:lnTo>
                <a:lnTo>
                  <a:pt x="857358" y="41310"/>
                </a:lnTo>
                <a:lnTo>
                  <a:pt x="898604" y="58753"/>
                </a:lnTo>
                <a:lnTo>
                  <a:pt x="938297" y="78971"/>
                </a:lnTo>
                <a:lnTo>
                  <a:pt x="976316" y="101843"/>
                </a:lnTo>
                <a:lnTo>
                  <a:pt x="1012536" y="127245"/>
                </a:lnTo>
                <a:lnTo>
                  <a:pt x="1046838" y="155056"/>
                </a:lnTo>
                <a:lnTo>
                  <a:pt x="1079098" y="185153"/>
                </a:lnTo>
                <a:lnTo>
                  <a:pt x="1109194" y="217414"/>
                </a:lnTo>
                <a:lnTo>
                  <a:pt x="1137004" y="251717"/>
                </a:lnTo>
                <a:lnTo>
                  <a:pt x="1162405" y="287940"/>
                </a:lnTo>
                <a:lnTo>
                  <a:pt x="1185276" y="325961"/>
                </a:lnTo>
                <a:lnTo>
                  <a:pt x="1205494" y="365656"/>
                </a:lnTo>
                <a:lnTo>
                  <a:pt x="1222937" y="406905"/>
                </a:lnTo>
                <a:lnTo>
                  <a:pt x="1237482" y="449585"/>
                </a:lnTo>
                <a:lnTo>
                  <a:pt x="1249008" y="493573"/>
                </a:lnTo>
                <a:lnTo>
                  <a:pt x="1257392" y="538748"/>
                </a:lnTo>
                <a:lnTo>
                  <a:pt x="1262513" y="584987"/>
                </a:lnTo>
                <a:lnTo>
                  <a:pt x="1264246" y="632167"/>
                </a:lnTo>
                <a:lnTo>
                  <a:pt x="1262513" y="679342"/>
                </a:lnTo>
                <a:lnTo>
                  <a:pt x="1257392" y="725575"/>
                </a:lnTo>
                <a:lnTo>
                  <a:pt x="1249008" y="770744"/>
                </a:lnTo>
                <a:lnTo>
                  <a:pt x="1237482" y="814728"/>
                </a:lnTo>
                <a:lnTo>
                  <a:pt x="1222937" y="857404"/>
                </a:lnTo>
                <a:lnTo>
                  <a:pt x="1205494" y="898650"/>
                </a:lnTo>
                <a:lnTo>
                  <a:pt x="1185276" y="938343"/>
                </a:lnTo>
                <a:lnTo>
                  <a:pt x="1162405" y="976361"/>
                </a:lnTo>
                <a:lnTo>
                  <a:pt x="1137004" y="1012582"/>
                </a:lnTo>
                <a:lnTo>
                  <a:pt x="1109194" y="1046884"/>
                </a:lnTo>
                <a:lnTo>
                  <a:pt x="1079098" y="1079144"/>
                </a:lnTo>
                <a:lnTo>
                  <a:pt x="1046838" y="1109240"/>
                </a:lnTo>
                <a:lnTo>
                  <a:pt x="1012536" y="1137051"/>
                </a:lnTo>
                <a:lnTo>
                  <a:pt x="976316" y="1162453"/>
                </a:lnTo>
                <a:lnTo>
                  <a:pt x="938297" y="1185324"/>
                </a:lnTo>
                <a:lnTo>
                  <a:pt x="898604" y="1205543"/>
                </a:lnTo>
                <a:lnTo>
                  <a:pt x="857358" y="1222986"/>
                </a:lnTo>
                <a:lnTo>
                  <a:pt x="814682" y="1237532"/>
                </a:lnTo>
                <a:lnTo>
                  <a:pt x="770698" y="1249058"/>
                </a:lnTo>
                <a:lnTo>
                  <a:pt x="725527" y="1257443"/>
                </a:lnTo>
                <a:lnTo>
                  <a:pt x="679293" y="1262563"/>
                </a:lnTo>
                <a:lnTo>
                  <a:pt x="632117" y="126429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63492" y="5500738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5" h="1264920">
                <a:moveTo>
                  <a:pt x="632117" y="1264297"/>
                </a:moveTo>
                <a:lnTo>
                  <a:pt x="584942" y="1262563"/>
                </a:lnTo>
                <a:lnTo>
                  <a:pt x="538709" y="1257443"/>
                </a:lnTo>
                <a:lnTo>
                  <a:pt x="493540" y="1249059"/>
                </a:lnTo>
                <a:lnTo>
                  <a:pt x="449557" y="1237533"/>
                </a:lnTo>
                <a:lnTo>
                  <a:pt x="406882" y="1222987"/>
                </a:lnTo>
                <a:lnTo>
                  <a:pt x="365637" y="1205545"/>
                </a:lnTo>
                <a:lnTo>
                  <a:pt x="325944" y="1185327"/>
                </a:lnTo>
                <a:lnTo>
                  <a:pt x="287927" y="1162456"/>
                </a:lnTo>
                <a:lnTo>
                  <a:pt x="251707" y="1137054"/>
                </a:lnTo>
                <a:lnTo>
                  <a:pt x="217406" y="1109245"/>
                </a:lnTo>
                <a:lnTo>
                  <a:pt x="185146" y="1079149"/>
                </a:lnTo>
                <a:lnTo>
                  <a:pt x="155051" y="1046889"/>
                </a:lnTo>
                <a:lnTo>
                  <a:pt x="127241" y="1012587"/>
                </a:lnTo>
                <a:lnTo>
                  <a:pt x="101840" y="976366"/>
                </a:lnTo>
                <a:lnTo>
                  <a:pt x="78970" y="938348"/>
                </a:lnTo>
                <a:lnTo>
                  <a:pt x="58752" y="898655"/>
                </a:lnTo>
                <a:lnTo>
                  <a:pt x="41309" y="857409"/>
                </a:lnTo>
                <a:lnTo>
                  <a:pt x="26764" y="814733"/>
                </a:lnTo>
                <a:lnTo>
                  <a:pt x="15238" y="770748"/>
                </a:lnTo>
                <a:lnTo>
                  <a:pt x="6854" y="725578"/>
                </a:lnTo>
                <a:lnTo>
                  <a:pt x="1733" y="679343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09" y="406905"/>
                </a:lnTo>
                <a:lnTo>
                  <a:pt x="58752" y="365656"/>
                </a:lnTo>
                <a:lnTo>
                  <a:pt x="78970" y="325961"/>
                </a:lnTo>
                <a:lnTo>
                  <a:pt x="101840" y="287940"/>
                </a:lnTo>
                <a:lnTo>
                  <a:pt x="127241" y="251717"/>
                </a:lnTo>
                <a:lnTo>
                  <a:pt x="155051" y="217414"/>
                </a:lnTo>
                <a:lnTo>
                  <a:pt x="185146" y="185153"/>
                </a:lnTo>
                <a:lnTo>
                  <a:pt x="217406" y="155056"/>
                </a:lnTo>
                <a:lnTo>
                  <a:pt x="251707" y="127245"/>
                </a:lnTo>
                <a:lnTo>
                  <a:pt x="287927" y="101843"/>
                </a:lnTo>
                <a:lnTo>
                  <a:pt x="325944" y="78971"/>
                </a:lnTo>
                <a:lnTo>
                  <a:pt x="365637" y="58753"/>
                </a:lnTo>
                <a:lnTo>
                  <a:pt x="406882" y="41310"/>
                </a:lnTo>
                <a:lnTo>
                  <a:pt x="449557" y="26764"/>
                </a:lnTo>
                <a:lnTo>
                  <a:pt x="493540" y="15238"/>
                </a:lnTo>
                <a:lnTo>
                  <a:pt x="538709" y="6854"/>
                </a:lnTo>
                <a:lnTo>
                  <a:pt x="584942" y="1733"/>
                </a:lnTo>
                <a:lnTo>
                  <a:pt x="632117" y="0"/>
                </a:lnTo>
                <a:lnTo>
                  <a:pt x="679293" y="1733"/>
                </a:lnTo>
                <a:lnTo>
                  <a:pt x="725527" y="6854"/>
                </a:lnTo>
                <a:lnTo>
                  <a:pt x="770698" y="15238"/>
                </a:lnTo>
                <a:lnTo>
                  <a:pt x="814682" y="26764"/>
                </a:lnTo>
                <a:lnTo>
                  <a:pt x="857358" y="41310"/>
                </a:lnTo>
                <a:lnTo>
                  <a:pt x="898604" y="58753"/>
                </a:lnTo>
                <a:lnTo>
                  <a:pt x="938297" y="78971"/>
                </a:lnTo>
                <a:lnTo>
                  <a:pt x="976316" y="101843"/>
                </a:lnTo>
                <a:lnTo>
                  <a:pt x="1012536" y="127245"/>
                </a:lnTo>
                <a:lnTo>
                  <a:pt x="1046838" y="155056"/>
                </a:lnTo>
                <a:lnTo>
                  <a:pt x="1079098" y="185153"/>
                </a:lnTo>
                <a:lnTo>
                  <a:pt x="1109194" y="217414"/>
                </a:lnTo>
                <a:lnTo>
                  <a:pt x="1137004" y="251717"/>
                </a:lnTo>
                <a:lnTo>
                  <a:pt x="1162405" y="287940"/>
                </a:lnTo>
                <a:lnTo>
                  <a:pt x="1185276" y="325961"/>
                </a:lnTo>
                <a:lnTo>
                  <a:pt x="1205494" y="365656"/>
                </a:lnTo>
                <a:lnTo>
                  <a:pt x="1222937" y="406905"/>
                </a:lnTo>
                <a:lnTo>
                  <a:pt x="1237482" y="449585"/>
                </a:lnTo>
                <a:lnTo>
                  <a:pt x="1249008" y="493573"/>
                </a:lnTo>
                <a:lnTo>
                  <a:pt x="1257392" y="538748"/>
                </a:lnTo>
                <a:lnTo>
                  <a:pt x="1262513" y="584987"/>
                </a:lnTo>
                <a:lnTo>
                  <a:pt x="1264246" y="632167"/>
                </a:lnTo>
                <a:lnTo>
                  <a:pt x="1262513" y="679343"/>
                </a:lnTo>
                <a:lnTo>
                  <a:pt x="1257392" y="725578"/>
                </a:lnTo>
                <a:lnTo>
                  <a:pt x="1249008" y="770748"/>
                </a:lnTo>
                <a:lnTo>
                  <a:pt x="1237482" y="814733"/>
                </a:lnTo>
                <a:lnTo>
                  <a:pt x="1222937" y="857409"/>
                </a:lnTo>
                <a:lnTo>
                  <a:pt x="1205494" y="898655"/>
                </a:lnTo>
                <a:lnTo>
                  <a:pt x="1185276" y="938348"/>
                </a:lnTo>
                <a:lnTo>
                  <a:pt x="1162405" y="976366"/>
                </a:lnTo>
                <a:lnTo>
                  <a:pt x="1137004" y="1012587"/>
                </a:lnTo>
                <a:lnTo>
                  <a:pt x="1109194" y="1046889"/>
                </a:lnTo>
                <a:lnTo>
                  <a:pt x="1079098" y="1079149"/>
                </a:lnTo>
                <a:lnTo>
                  <a:pt x="1046838" y="1109245"/>
                </a:lnTo>
                <a:lnTo>
                  <a:pt x="1012536" y="1137054"/>
                </a:lnTo>
                <a:lnTo>
                  <a:pt x="976316" y="1162456"/>
                </a:lnTo>
                <a:lnTo>
                  <a:pt x="938297" y="1185327"/>
                </a:lnTo>
                <a:lnTo>
                  <a:pt x="898604" y="1205545"/>
                </a:lnTo>
                <a:lnTo>
                  <a:pt x="857358" y="1222987"/>
                </a:lnTo>
                <a:lnTo>
                  <a:pt x="814682" y="1237533"/>
                </a:lnTo>
                <a:lnTo>
                  <a:pt x="770698" y="1249059"/>
                </a:lnTo>
                <a:lnTo>
                  <a:pt x="725527" y="1257443"/>
                </a:lnTo>
                <a:lnTo>
                  <a:pt x="679293" y="1262563"/>
                </a:lnTo>
                <a:lnTo>
                  <a:pt x="632117" y="1264297"/>
                </a:lnTo>
                <a:close/>
              </a:path>
            </a:pathLst>
          </a:custGeom>
          <a:solidFill>
            <a:srgbClr val="EF7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958636" y="791171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4" h="1264920">
                <a:moveTo>
                  <a:pt x="632117" y="1264297"/>
                </a:moveTo>
                <a:lnTo>
                  <a:pt x="584942" y="1262563"/>
                </a:lnTo>
                <a:lnTo>
                  <a:pt x="538709" y="1257443"/>
                </a:lnTo>
                <a:lnTo>
                  <a:pt x="493540" y="1249058"/>
                </a:lnTo>
                <a:lnTo>
                  <a:pt x="449557" y="1237532"/>
                </a:lnTo>
                <a:lnTo>
                  <a:pt x="406882" y="1222986"/>
                </a:lnTo>
                <a:lnTo>
                  <a:pt x="365637" y="1205543"/>
                </a:lnTo>
                <a:lnTo>
                  <a:pt x="325944" y="1185324"/>
                </a:lnTo>
                <a:lnTo>
                  <a:pt x="287927" y="1162453"/>
                </a:lnTo>
                <a:lnTo>
                  <a:pt x="251707" y="1137051"/>
                </a:lnTo>
                <a:lnTo>
                  <a:pt x="217406" y="1109240"/>
                </a:lnTo>
                <a:lnTo>
                  <a:pt x="185146" y="1079144"/>
                </a:lnTo>
                <a:lnTo>
                  <a:pt x="155051" y="1046884"/>
                </a:lnTo>
                <a:lnTo>
                  <a:pt x="127241" y="1012582"/>
                </a:lnTo>
                <a:lnTo>
                  <a:pt x="101840" y="976361"/>
                </a:lnTo>
                <a:lnTo>
                  <a:pt x="78970" y="938343"/>
                </a:lnTo>
                <a:lnTo>
                  <a:pt x="58752" y="898650"/>
                </a:lnTo>
                <a:lnTo>
                  <a:pt x="41309" y="857404"/>
                </a:lnTo>
                <a:lnTo>
                  <a:pt x="26764" y="814728"/>
                </a:lnTo>
                <a:lnTo>
                  <a:pt x="15238" y="770744"/>
                </a:lnTo>
                <a:lnTo>
                  <a:pt x="6854" y="725575"/>
                </a:lnTo>
                <a:lnTo>
                  <a:pt x="1733" y="679342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09" y="406905"/>
                </a:lnTo>
                <a:lnTo>
                  <a:pt x="58752" y="365656"/>
                </a:lnTo>
                <a:lnTo>
                  <a:pt x="78970" y="325961"/>
                </a:lnTo>
                <a:lnTo>
                  <a:pt x="101840" y="287940"/>
                </a:lnTo>
                <a:lnTo>
                  <a:pt x="127241" y="251717"/>
                </a:lnTo>
                <a:lnTo>
                  <a:pt x="155051" y="217414"/>
                </a:lnTo>
                <a:lnTo>
                  <a:pt x="185146" y="185153"/>
                </a:lnTo>
                <a:lnTo>
                  <a:pt x="217406" y="155056"/>
                </a:lnTo>
                <a:lnTo>
                  <a:pt x="251707" y="127245"/>
                </a:lnTo>
                <a:lnTo>
                  <a:pt x="287927" y="101843"/>
                </a:lnTo>
                <a:lnTo>
                  <a:pt x="325944" y="78971"/>
                </a:lnTo>
                <a:lnTo>
                  <a:pt x="365637" y="58753"/>
                </a:lnTo>
                <a:lnTo>
                  <a:pt x="406882" y="41310"/>
                </a:lnTo>
                <a:lnTo>
                  <a:pt x="449557" y="26764"/>
                </a:lnTo>
                <a:lnTo>
                  <a:pt x="493540" y="15238"/>
                </a:lnTo>
                <a:lnTo>
                  <a:pt x="538709" y="6854"/>
                </a:lnTo>
                <a:lnTo>
                  <a:pt x="584942" y="1733"/>
                </a:lnTo>
                <a:lnTo>
                  <a:pt x="632117" y="0"/>
                </a:lnTo>
                <a:lnTo>
                  <a:pt x="679297" y="1733"/>
                </a:lnTo>
                <a:lnTo>
                  <a:pt x="725536" y="6854"/>
                </a:lnTo>
                <a:lnTo>
                  <a:pt x="770711" y="15238"/>
                </a:lnTo>
                <a:lnTo>
                  <a:pt x="814699" y="26764"/>
                </a:lnTo>
                <a:lnTo>
                  <a:pt x="857379" y="41310"/>
                </a:lnTo>
                <a:lnTo>
                  <a:pt x="898628" y="58753"/>
                </a:lnTo>
                <a:lnTo>
                  <a:pt x="938323" y="78971"/>
                </a:lnTo>
                <a:lnTo>
                  <a:pt x="976344" y="101843"/>
                </a:lnTo>
                <a:lnTo>
                  <a:pt x="1012567" y="127245"/>
                </a:lnTo>
                <a:lnTo>
                  <a:pt x="1046870" y="155056"/>
                </a:lnTo>
                <a:lnTo>
                  <a:pt x="1079131" y="185153"/>
                </a:lnTo>
                <a:lnTo>
                  <a:pt x="1109228" y="217414"/>
                </a:lnTo>
                <a:lnTo>
                  <a:pt x="1137039" y="251717"/>
                </a:lnTo>
                <a:lnTo>
                  <a:pt x="1162441" y="287940"/>
                </a:lnTo>
                <a:lnTo>
                  <a:pt x="1185313" y="325961"/>
                </a:lnTo>
                <a:lnTo>
                  <a:pt x="1205531" y="365656"/>
                </a:lnTo>
                <a:lnTo>
                  <a:pt x="1222974" y="406905"/>
                </a:lnTo>
                <a:lnTo>
                  <a:pt x="1237520" y="449585"/>
                </a:lnTo>
                <a:lnTo>
                  <a:pt x="1249046" y="493573"/>
                </a:lnTo>
                <a:lnTo>
                  <a:pt x="1257430" y="538748"/>
                </a:lnTo>
                <a:lnTo>
                  <a:pt x="1262551" y="584987"/>
                </a:lnTo>
                <a:lnTo>
                  <a:pt x="1264285" y="632167"/>
                </a:lnTo>
                <a:lnTo>
                  <a:pt x="1262551" y="679342"/>
                </a:lnTo>
                <a:lnTo>
                  <a:pt x="1257430" y="725575"/>
                </a:lnTo>
                <a:lnTo>
                  <a:pt x="1249046" y="770744"/>
                </a:lnTo>
                <a:lnTo>
                  <a:pt x="1237520" y="814728"/>
                </a:lnTo>
                <a:lnTo>
                  <a:pt x="1222974" y="857404"/>
                </a:lnTo>
                <a:lnTo>
                  <a:pt x="1205531" y="898650"/>
                </a:lnTo>
                <a:lnTo>
                  <a:pt x="1185313" y="938343"/>
                </a:lnTo>
                <a:lnTo>
                  <a:pt x="1162441" y="976361"/>
                </a:lnTo>
                <a:lnTo>
                  <a:pt x="1137039" y="1012582"/>
                </a:lnTo>
                <a:lnTo>
                  <a:pt x="1109228" y="1046884"/>
                </a:lnTo>
                <a:lnTo>
                  <a:pt x="1079131" y="1079144"/>
                </a:lnTo>
                <a:lnTo>
                  <a:pt x="1046870" y="1109240"/>
                </a:lnTo>
                <a:lnTo>
                  <a:pt x="1012567" y="1137051"/>
                </a:lnTo>
                <a:lnTo>
                  <a:pt x="976344" y="1162453"/>
                </a:lnTo>
                <a:lnTo>
                  <a:pt x="938323" y="1185324"/>
                </a:lnTo>
                <a:lnTo>
                  <a:pt x="898628" y="1205543"/>
                </a:lnTo>
                <a:lnTo>
                  <a:pt x="857379" y="1222986"/>
                </a:lnTo>
                <a:lnTo>
                  <a:pt x="814699" y="1237532"/>
                </a:lnTo>
                <a:lnTo>
                  <a:pt x="770711" y="1249058"/>
                </a:lnTo>
                <a:lnTo>
                  <a:pt x="725536" y="1257443"/>
                </a:lnTo>
                <a:lnTo>
                  <a:pt x="679297" y="1262563"/>
                </a:lnTo>
                <a:lnTo>
                  <a:pt x="632117" y="126429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958636" y="5500738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4" h="1264920">
                <a:moveTo>
                  <a:pt x="632117" y="1264297"/>
                </a:moveTo>
                <a:lnTo>
                  <a:pt x="584942" y="1262563"/>
                </a:lnTo>
                <a:lnTo>
                  <a:pt x="538709" y="1257443"/>
                </a:lnTo>
                <a:lnTo>
                  <a:pt x="493540" y="1249059"/>
                </a:lnTo>
                <a:lnTo>
                  <a:pt x="449557" y="1237533"/>
                </a:lnTo>
                <a:lnTo>
                  <a:pt x="406882" y="1222987"/>
                </a:lnTo>
                <a:lnTo>
                  <a:pt x="365637" y="1205545"/>
                </a:lnTo>
                <a:lnTo>
                  <a:pt x="325944" y="1185327"/>
                </a:lnTo>
                <a:lnTo>
                  <a:pt x="287927" y="1162456"/>
                </a:lnTo>
                <a:lnTo>
                  <a:pt x="251707" y="1137054"/>
                </a:lnTo>
                <a:lnTo>
                  <a:pt x="217406" y="1109245"/>
                </a:lnTo>
                <a:lnTo>
                  <a:pt x="185146" y="1079149"/>
                </a:lnTo>
                <a:lnTo>
                  <a:pt x="155051" y="1046889"/>
                </a:lnTo>
                <a:lnTo>
                  <a:pt x="127241" y="1012587"/>
                </a:lnTo>
                <a:lnTo>
                  <a:pt x="101840" y="976366"/>
                </a:lnTo>
                <a:lnTo>
                  <a:pt x="78970" y="938348"/>
                </a:lnTo>
                <a:lnTo>
                  <a:pt x="58752" y="898655"/>
                </a:lnTo>
                <a:lnTo>
                  <a:pt x="41309" y="857409"/>
                </a:lnTo>
                <a:lnTo>
                  <a:pt x="26764" y="814733"/>
                </a:lnTo>
                <a:lnTo>
                  <a:pt x="15238" y="770748"/>
                </a:lnTo>
                <a:lnTo>
                  <a:pt x="6854" y="725578"/>
                </a:lnTo>
                <a:lnTo>
                  <a:pt x="1733" y="679343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09" y="406905"/>
                </a:lnTo>
                <a:lnTo>
                  <a:pt x="58752" y="365656"/>
                </a:lnTo>
                <a:lnTo>
                  <a:pt x="78970" y="325961"/>
                </a:lnTo>
                <a:lnTo>
                  <a:pt x="101840" y="287940"/>
                </a:lnTo>
                <a:lnTo>
                  <a:pt x="127241" y="251717"/>
                </a:lnTo>
                <a:lnTo>
                  <a:pt x="155051" y="217414"/>
                </a:lnTo>
                <a:lnTo>
                  <a:pt x="185146" y="185153"/>
                </a:lnTo>
                <a:lnTo>
                  <a:pt x="217406" y="155056"/>
                </a:lnTo>
                <a:lnTo>
                  <a:pt x="251707" y="127245"/>
                </a:lnTo>
                <a:lnTo>
                  <a:pt x="287927" y="101843"/>
                </a:lnTo>
                <a:lnTo>
                  <a:pt x="325944" y="78971"/>
                </a:lnTo>
                <a:lnTo>
                  <a:pt x="365637" y="58753"/>
                </a:lnTo>
                <a:lnTo>
                  <a:pt x="406882" y="41310"/>
                </a:lnTo>
                <a:lnTo>
                  <a:pt x="449557" y="26764"/>
                </a:lnTo>
                <a:lnTo>
                  <a:pt x="493540" y="15238"/>
                </a:lnTo>
                <a:lnTo>
                  <a:pt x="538709" y="6854"/>
                </a:lnTo>
                <a:lnTo>
                  <a:pt x="584942" y="1733"/>
                </a:lnTo>
                <a:lnTo>
                  <a:pt x="632117" y="0"/>
                </a:lnTo>
                <a:lnTo>
                  <a:pt x="679297" y="1733"/>
                </a:lnTo>
                <a:lnTo>
                  <a:pt x="725536" y="6854"/>
                </a:lnTo>
                <a:lnTo>
                  <a:pt x="770711" y="15238"/>
                </a:lnTo>
                <a:lnTo>
                  <a:pt x="814699" y="26764"/>
                </a:lnTo>
                <a:lnTo>
                  <a:pt x="857379" y="41310"/>
                </a:lnTo>
                <a:lnTo>
                  <a:pt x="898628" y="58753"/>
                </a:lnTo>
                <a:lnTo>
                  <a:pt x="938323" y="78971"/>
                </a:lnTo>
                <a:lnTo>
                  <a:pt x="976344" y="101843"/>
                </a:lnTo>
                <a:lnTo>
                  <a:pt x="1012567" y="127245"/>
                </a:lnTo>
                <a:lnTo>
                  <a:pt x="1046870" y="155056"/>
                </a:lnTo>
                <a:lnTo>
                  <a:pt x="1079131" y="185153"/>
                </a:lnTo>
                <a:lnTo>
                  <a:pt x="1109228" y="217414"/>
                </a:lnTo>
                <a:lnTo>
                  <a:pt x="1137039" y="251717"/>
                </a:lnTo>
                <a:lnTo>
                  <a:pt x="1162441" y="287940"/>
                </a:lnTo>
                <a:lnTo>
                  <a:pt x="1185313" y="325961"/>
                </a:lnTo>
                <a:lnTo>
                  <a:pt x="1205531" y="365656"/>
                </a:lnTo>
                <a:lnTo>
                  <a:pt x="1222974" y="406905"/>
                </a:lnTo>
                <a:lnTo>
                  <a:pt x="1237520" y="449585"/>
                </a:lnTo>
                <a:lnTo>
                  <a:pt x="1249046" y="493573"/>
                </a:lnTo>
                <a:lnTo>
                  <a:pt x="1257430" y="538748"/>
                </a:lnTo>
                <a:lnTo>
                  <a:pt x="1262551" y="584987"/>
                </a:lnTo>
                <a:lnTo>
                  <a:pt x="1264285" y="632167"/>
                </a:lnTo>
                <a:lnTo>
                  <a:pt x="1262551" y="679343"/>
                </a:lnTo>
                <a:lnTo>
                  <a:pt x="1257430" y="725578"/>
                </a:lnTo>
                <a:lnTo>
                  <a:pt x="1249046" y="770748"/>
                </a:lnTo>
                <a:lnTo>
                  <a:pt x="1237520" y="814733"/>
                </a:lnTo>
                <a:lnTo>
                  <a:pt x="1222974" y="857409"/>
                </a:lnTo>
                <a:lnTo>
                  <a:pt x="1205531" y="898655"/>
                </a:lnTo>
                <a:lnTo>
                  <a:pt x="1185313" y="938348"/>
                </a:lnTo>
                <a:lnTo>
                  <a:pt x="1162441" y="976366"/>
                </a:lnTo>
                <a:lnTo>
                  <a:pt x="1137039" y="1012587"/>
                </a:lnTo>
                <a:lnTo>
                  <a:pt x="1109228" y="1046889"/>
                </a:lnTo>
                <a:lnTo>
                  <a:pt x="1079131" y="1079149"/>
                </a:lnTo>
                <a:lnTo>
                  <a:pt x="1046870" y="1109245"/>
                </a:lnTo>
                <a:lnTo>
                  <a:pt x="1012567" y="1137054"/>
                </a:lnTo>
                <a:lnTo>
                  <a:pt x="976344" y="1162456"/>
                </a:lnTo>
                <a:lnTo>
                  <a:pt x="938323" y="1185327"/>
                </a:lnTo>
                <a:lnTo>
                  <a:pt x="898628" y="1205545"/>
                </a:lnTo>
                <a:lnTo>
                  <a:pt x="857379" y="1222987"/>
                </a:lnTo>
                <a:lnTo>
                  <a:pt x="814699" y="1237533"/>
                </a:lnTo>
                <a:lnTo>
                  <a:pt x="770711" y="1249059"/>
                </a:lnTo>
                <a:lnTo>
                  <a:pt x="725536" y="1257443"/>
                </a:lnTo>
                <a:lnTo>
                  <a:pt x="679297" y="1262563"/>
                </a:lnTo>
                <a:lnTo>
                  <a:pt x="632117" y="1264297"/>
                </a:lnTo>
                <a:close/>
              </a:path>
            </a:pathLst>
          </a:custGeom>
          <a:solidFill>
            <a:srgbClr val="EF7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299157" y="791171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4" h="1264920">
                <a:moveTo>
                  <a:pt x="632167" y="1264297"/>
                </a:moveTo>
                <a:lnTo>
                  <a:pt x="584987" y="1262563"/>
                </a:lnTo>
                <a:lnTo>
                  <a:pt x="538748" y="1257443"/>
                </a:lnTo>
                <a:lnTo>
                  <a:pt x="493573" y="1249058"/>
                </a:lnTo>
                <a:lnTo>
                  <a:pt x="449585" y="1237532"/>
                </a:lnTo>
                <a:lnTo>
                  <a:pt x="406905" y="1222986"/>
                </a:lnTo>
                <a:lnTo>
                  <a:pt x="365656" y="1205543"/>
                </a:lnTo>
                <a:lnTo>
                  <a:pt x="325961" y="1185324"/>
                </a:lnTo>
                <a:lnTo>
                  <a:pt x="287940" y="1162453"/>
                </a:lnTo>
                <a:lnTo>
                  <a:pt x="251717" y="1137051"/>
                </a:lnTo>
                <a:lnTo>
                  <a:pt x="217414" y="1109240"/>
                </a:lnTo>
                <a:lnTo>
                  <a:pt x="185153" y="1079144"/>
                </a:lnTo>
                <a:lnTo>
                  <a:pt x="155056" y="1046884"/>
                </a:lnTo>
                <a:lnTo>
                  <a:pt x="127245" y="1012582"/>
                </a:lnTo>
                <a:lnTo>
                  <a:pt x="101843" y="976361"/>
                </a:lnTo>
                <a:lnTo>
                  <a:pt x="78971" y="938343"/>
                </a:lnTo>
                <a:lnTo>
                  <a:pt x="58753" y="898650"/>
                </a:lnTo>
                <a:lnTo>
                  <a:pt x="41310" y="857404"/>
                </a:lnTo>
                <a:lnTo>
                  <a:pt x="26764" y="814728"/>
                </a:lnTo>
                <a:lnTo>
                  <a:pt x="15238" y="770744"/>
                </a:lnTo>
                <a:lnTo>
                  <a:pt x="6854" y="725575"/>
                </a:lnTo>
                <a:lnTo>
                  <a:pt x="1733" y="679342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10" y="406905"/>
                </a:lnTo>
                <a:lnTo>
                  <a:pt x="58753" y="365656"/>
                </a:lnTo>
                <a:lnTo>
                  <a:pt x="78971" y="325961"/>
                </a:lnTo>
                <a:lnTo>
                  <a:pt x="101843" y="287940"/>
                </a:lnTo>
                <a:lnTo>
                  <a:pt x="127245" y="251717"/>
                </a:lnTo>
                <a:lnTo>
                  <a:pt x="155056" y="217414"/>
                </a:lnTo>
                <a:lnTo>
                  <a:pt x="185153" y="185153"/>
                </a:lnTo>
                <a:lnTo>
                  <a:pt x="217414" y="155056"/>
                </a:lnTo>
                <a:lnTo>
                  <a:pt x="251717" y="127245"/>
                </a:lnTo>
                <a:lnTo>
                  <a:pt x="287940" y="101843"/>
                </a:lnTo>
                <a:lnTo>
                  <a:pt x="325961" y="78971"/>
                </a:lnTo>
                <a:lnTo>
                  <a:pt x="365656" y="58753"/>
                </a:lnTo>
                <a:lnTo>
                  <a:pt x="406905" y="41310"/>
                </a:lnTo>
                <a:lnTo>
                  <a:pt x="449585" y="26764"/>
                </a:lnTo>
                <a:lnTo>
                  <a:pt x="493573" y="15238"/>
                </a:lnTo>
                <a:lnTo>
                  <a:pt x="538748" y="6854"/>
                </a:lnTo>
                <a:lnTo>
                  <a:pt x="584987" y="1733"/>
                </a:lnTo>
                <a:lnTo>
                  <a:pt x="632167" y="0"/>
                </a:lnTo>
                <a:lnTo>
                  <a:pt x="679342" y="1733"/>
                </a:lnTo>
                <a:lnTo>
                  <a:pt x="725575" y="6854"/>
                </a:lnTo>
                <a:lnTo>
                  <a:pt x="770744" y="15238"/>
                </a:lnTo>
                <a:lnTo>
                  <a:pt x="814727" y="26764"/>
                </a:lnTo>
                <a:lnTo>
                  <a:pt x="857402" y="41310"/>
                </a:lnTo>
                <a:lnTo>
                  <a:pt x="898647" y="58753"/>
                </a:lnTo>
                <a:lnTo>
                  <a:pt x="938340" y="78971"/>
                </a:lnTo>
                <a:lnTo>
                  <a:pt x="976357" y="101843"/>
                </a:lnTo>
                <a:lnTo>
                  <a:pt x="1012577" y="127245"/>
                </a:lnTo>
                <a:lnTo>
                  <a:pt x="1046878" y="155056"/>
                </a:lnTo>
                <a:lnTo>
                  <a:pt x="1079138" y="185153"/>
                </a:lnTo>
                <a:lnTo>
                  <a:pt x="1109233" y="217414"/>
                </a:lnTo>
                <a:lnTo>
                  <a:pt x="1137043" y="251717"/>
                </a:lnTo>
                <a:lnTo>
                  <a:pt x="1162444" y="287940"/>
                </a:lnTo>
                <a:lnTo>
                  <a:pt x="1185314" y="325961"/>
                </a:lnTo>
                <a:lnTo>
                  <a:pt x="1205532" y="365656"/>
                </a:lnTo>
                <a:lnTo>
                  <a:pt x="1222975" y="406905"/>
                </a:lnTo>
                <a:lnTo>
                  <a:pt x="1237520" y="449585"/>
                </a:lnTo>
                <a:lnTo>
                  <a:pt x="1249046" y="493573"/>
                </a:lnTo>
                <a:lnTo>
                  <a:pt x="1257430" y="538748"/>
                </a:lnTo>
                <a:lnTo>
                  <a:pt x="1262551" y="584987"/>
                </a:lnTo>
                <a:lnTo>
                  <a:pt x="1264285" y="632167"/>
                </a:lnTo>
                <a:lnTo>
                  <a:pt x="1262551" y="679342"/>
                </a:lnTo>
                <a:lnTo>
                  <a:pt x="1257430" y="725575"/>
                </a:lnTo>
                <a:lnTo>
                  <a:pt x="1249046" y="770744"/>
                </a:lnTo>
                <a:lnTo>
                  <a:pt x="1237520" y="814728"/>
                </a:lnTo>
                <a:lnTo>
                  <a:pt x="1222975" y="857404"/>
                </a:lnTo>
                <a:lnTo>
                  <a:pt x="1205532" y="898650"/>
                </a:lnTo>
                <a:lnTo>
                  <a:pt x="1185314" y="938343"/>
                </a:lnTo>
                <a:lnTo>
                  <a:pt x="1162444" y="976361"/>
                </a:lnTo>
                <a:lnTo>
                  <a:pt x="1137043" y="1012582"/>
                </a:lnTo>
                <a:lnTo>
                  <a:pt x="1109233" y="1046884"/>
                </a:lnTo>
                <a:lnTo>
                  <a:pt x="1079138" y="1079144"/>
                </a:lnTo>
                <a:lnTo>
                  <a:pt x="1046878" y="1109240"/>
                </a:lnTo>
                <a:lnTo>
                  <a:pt x="1012577" y="1137051"/>
                </a:lnTo>
                <a:lnTo>
                  <a:pt x="976357" y="1162453"/>
                </a:lnTo>
                <a:lnTo>
                  <a:pt x="938340" y="1185324"/>
                </a:lnTo>
                <a:lnTo>
                  <a:pt x="898647" y="1205543"/>
                </a:lnTo>
                <a:lnTo>
                  <a:pt x="857402" y="1222986"/>
                </a:lnTo>
                <a:lnTo>
                  <a:pt x="814727" y="1237532"/>
                </a:lnTo>
                <a:lnTo>
                  <a:pt x="770744" y="1249058"/>
                </a:lnTo>
                <a:lnTo>
                  <a:pt x="725575" y="1257443"/>
                </a:lnTo>
                <a:lnTo>
                  <a:pt x="679342" y="1262563"/>
                </a:lnTo>
                <a:lnTo>
                  <a:pt x="632167" y="126429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299157" y="5500738"/>
            <a:ext cx="1264285" cy="1264920"/>
          </a:xfrm>
          <a:custGeom>
            <a:avLst/>
            <a:gdLst/>
            <a:ahLst/>
            <a:cxnLst/>
            <a:rect l="l" t="t" r="r" b="b"/>
            <a:pathLst>
              <a:path w="1264284" h="1264920">
                <a:moveTo>
                  <a:pt x="632167" y="1264297"/>
                </a:moveTo>
                <a:lnTo>
                  <a:pt x="584987" y="1262563"/>
                </a:lnTo>
                <a:lnTo>
                  <a:pt x="538748" y="1257443"/>
                </a:lnTo>
                <a:lnTo>
                  <a:pt x="493573" y="1249059"/>
                </a:lnTo>
                <a:lnTo>
                  <a:pt x="449585" y="1237533"/>
                </a:lnTo>
                <a:lnTo>
                  <a:pt x="406905" y="1222987"/>
                </a:lnTo>
                <a:lnTo>
                  <a:pt x="365656" y="1205545"/>
                </a:lnTo>
                <a:lnTo>
                  <a:pt x="325961" y="1185327"/>
                </a:lnTo>
                <a:lnTo>
                  <a:pt x="287940" y="1162456"/>
                </a:lnTo>
                <a:lnTo>
                  <a:pt x="251717" y="1137054"/>
                </a:lnTo>
                <a:lnTo>
                  <a:pt x="217414" y="1109245"/>
                </a:lnTo>
                <a:lnTo>
                  <a:pt x="185153" y="1079149"/>
                </a:lnTo>
                <a:lnTo>
                  <a:pt x="155056" y="1046889"/>
                </a:lnTo>
                <a:lnTo>
                  <a:pt x="127245" y="1012587"/>
                </a:lnTo>
                <a:lnTo>
                  <a:pt x="101843" y="976366"/>
                </a:lnTo>
                <a:lnTo>
                  <a:pt x="78971" y="938348"/>
                </a:lnTo>
                <a:lnTo>
                  <a:pt x="58753" y="898655"/>
                </a:lnTo>
                <a:lnTo>
                  <a:pt x="41310" y="857409"/>
                </a:lnTo>
                <a:lnTo>
                  <a:pt x="26764" y="814733"/>
                </a:lnTo>
                <a:lnTo>
                  <a:pt x="15238" y="770748"/>
                </a:lnTo>
                <a:lnTo>
                  <a:pt x="6854" y="725578"/>
                </a:lnTo>
                <a:lnTo>
                  <a:pt x="1733" y="679343"/>
                </a:lnTo>
                <a:lnTo>
                  <a:pt x="0" y="632167"/>
                </a:lnTo>
                <a:lnTo>
                  <a:pt x="1733" y="584987"/>
                </a:lnTo>
                <a:lnTo>
                  <a:pt x="6854" y="538748"/>
                </a:lnTo>
                <a:lnTo>
                  <a:pt x="15238" y="493573"/>
                </a:lnTo>
                <a:lnTo>
                  <a:pt x="26764" y="449585"/>
                </a:lnTo>
                <a:lnTo>
                  <a:pt x="41310" y="406905"/>
                </a:lnTo>
                <a:lnTo>
                  <a:pt x="58753" y="365656"/>
                </a:lnTo>
                <a:lnTo>
                  <a:pt x="78971" y="325961"/>
                </a:lnTo>
                <a:lnTo>
                  <a:pt x="101843" y="287940"/>
                </a:lnTo>
                <a:lnTo>
                  <a:pt x="127245" y="251717"/>
                </a:lnTo>
                <a:lnTo>
                  <a:pt x="155056" y="217414"/>
                </a:lnTo>
                <a:lnTo>
                  <a:pt x="185153" y="185153"/>
                </a:lnTo>
                <a:lnTo>
                  <a:pt x="217414" y="155056"/>
                </a:lnTo>
                <a:lnTo>
                  <a:pt x="251717" y="127245"/>
                </a:lnTo>
                <a:lnTo>
                  <a:pt x="287940" y="101843"/>
                </a:lnTo>
                <a:lnTo>
                  <a:pt x="325961" y="78971"/>
                </a:lnTo>
                <a:lnTo>
                  <a:pt x="365656" y="58753"/>
                </a:lnTo>
                <a:lnTo>
                  <a:pt x="406905" y="41310"/>
                </a:lnTo>
                <a:lnTo>
                  <a:pt x="449585" y="26764"/>
                </a:lnTo>
                <a:lnTo>
                  <a:pt x="493573" y="15238"/>
                </a:lnTo>
                <a:lnTo>
                  <a:pt x="538748" y="6854"/>
                </a:lnTo>
                <a:lnTo>
                  <a:pt x="584987" y="1733"/>
                </a:lnTo>
                <a:lnTo>
                  <a:pt x="632167" y="0"/>
                </a:lnTo>
                <a:lnTo>
                  <a:pt x="679342" y="1733"/>
                </a:lnTo>
                <a:lnTo>
                  <a:pt x="725575" y="6854"/>
                </a:lnTo>
                <a:lnTo>
                  <a:pt x="770744" y="15238"/>
                </a:lnTo>
                <a:lnTo>
                  <a:pt x="814727" y="26764"/>
                </a:lnTo>
                <a:lnTo>
                  <a:pt x="857402" y="41310"/>
                </a:lnTo>
                <a:lnTo>
                  <a:pt x="898647" y="58753"/>
                </a:lnTo>
                <a:lnTo>
                  <a:pt x="938340" y="78971"/>
                </a:lnTo>
                <a:lnTo>
                  <a:pt x="976357" y="101843"/>
                </a:lnTo>
                <a:lnTo>
                  <a:pt x="1012577" y="127245"/>
                </a:lnTo>
                <a:lnTo>
                  <a:pt x="1046878" y="155056"/>
                </a:lnTo>
                <a:lnTo>
                  <a:pt x="1079138" y="185153"/>
                </a:lnTo>
                <a:lnTo>
                  <a:pt x="1109233" y="217414"/>
                </a:lnTo>
                <a:lnTo>
                  <a:pt x="1137043" y="251717"/>
                </a:lnTo>
                <a:lnTo>
                  <a:pt x="1162444" y="287940"/>
                </a:lnTo>
                <a:lnTo>
                  <a:pt x="1185314" y="325961"/>
                </a:lnTo>
                <a:lnTo>
                  <a:pt x="1205532" y="365656"/>
                </a:lnTo>
                <a:lnTo>
                  <a:pt x="1222975" y="406905"/>
                </a:lnTo>
                <a:lnTo>
                  <a:pt x="1237520" y="449585"/>
                </a:lnTo>
                <a:lnTo>
                  <a:pt x="1249046" y="493573"/>
                </a:lnTo>
                <a:lnTo>
                  <a:pt x="1257430" y="538748"/>
                </a:lnTo>
                <a:lnTo>
                  <a:pt x="1262551" y="584987"/>
                </a:lnTo>
                <a:lnTo>
                  <a:pt x="1264285" y="632167"/>
                </a:lnTo>
                <a:lnTo>
                  <a:pt x="1262551" y="679343"/>
                </a:lnTo>
                <a:lnTo>
                  <a:pt x="1257430" y="725578"/>
                </a:lnTo>
                <a:lnTo>
                  <a:pt x="1249046" y="770748"/>
                </a:lnTo>
                <a:lnTo>
                  <a:pt x="1237520" y="814733"/>
                </a:lnTo>
                <a:lnTo>
                  <a:pt x="1222975" y="857409"/>
                </a:lnTo>
                <a:lnTo>
                  <a:pt x="1205532" y="898655"/>
                </a:lnTo>
                <a:lnTo>
                  <a:pt x="1185314" y="938348"/>
                </a:lnTo>
                <a:lnTo>
                  <a:pt x="1162444" y="976366"/>
                </a:lnTo>
                <a:lnTo>
                  <a:pt x="1137043" y="1012587"/>
                </a:lnTo>
                <a:lnTo>
                  <a:pt x="1109233" y="1046889"/>
                </a:lnTo>
                <a:lnTo>
                  <a:pt x="1079138" y="1079149"/>
                </a:lnTo>
                <a:lnTo>
                  <a:pt x="1046878" y="1109245"/>
                </a:lnTo>
                <a:lnTo>
                  <a:pt x="1012577" y="1137054"/>
                </a:lnTo>
                <a:lnTo>
                  <a:pt x="976357" y="1162456"/>
                </a:lnTo>
                <a:lnTo>
                  <a:pt x="938340" y="1185327"/>
                </a:lnTo>
                <a:lnTo>
                  <a:pt x="898647" y="1205545"/>
                </a:lnTo>
                <a:lnTo>
                  <a:pt x="857402" y="1222987"/>
                </a:lnTo>
                <a:lnTo>
                  <a:pt x="814727" y="1237533"/>
                </a:lnTo>
                <a:lnTo>
                  <a:pt x="770744" y="1249059"/>
                </a:lnTo>
                <a:lnTo>
                  <a:pt x="725575" y="1257443"/>
                </a:lnTo>
                <a:lnTo>
                  <a:pt x="679342" y="1262563"/>
                </a:lnTo>
                <a:lnTo>
                  <a:pt x="632167" y="1264297"/>
                </a:lnTo>
                <a:close/>
              </a:path>
            </a:pathLst>
          </a:custGeom>
          <a:solidFill>
            <a:srgbClr val="EF7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DDE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19442" y="1280838"/>
            <a:ext cx="4254515" cy="64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7C6BE3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0989" y="2182012"/>
            <a:ext cx="9892030" cy="432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499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84E24-CC1A-BF46-25E2-3322ADED9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4700" y="1001675"/>
            <a:ext cx="15726048" cy="56721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8CDEEA-1FE8-C2B4-C384-A33E7E793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5" y="-25577"/>
            <a:ext cx="3519673" cy="11112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3C71C8-1DA2-2279-78AD-7BD39A1A2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5" y="1292225"/>
            <a:ext cx="4933950" cy="50768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158BEE-3204-4F34-F797-740819B1184D}"/>
              </a:ext>
            </a:extLst>
          </p:cNvPr>
          <p:cNvSpPr txBox="1"/>
          <p:nvPr/>
        </p:nvSpPr>
        <p:spPr>
          <a:xfrm>
            <a:off x="1689100" y="2493913"/>
            <a:ext cx="8839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</a:rPr>
              <a:t>QR </a:t>
            </a:r>
            <a:r>
              <a:rPr lang="en-US" sz="8000" dirty="0">
                <a:solidFill>
                  <a:schemeClr val="bg1"/>
                </a:solidFill>
                <a:latin typeface="Century Gothic" panose="020B0502020202020204" pitchFamily="34" charset="0"/>
              </a:rPr>
              <a:t>Based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ecommerce Application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 With AI Support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DEFB1B68-6F25-CBA5-1090-1A22775B1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900" y="2330450"/>
            <a:ext cx="865138" cy="8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57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1E4800C-169E-7EA7-1983-AA634B3CB38B}"/>
              </a:ext>
            </a:extLst>
          </p:cNvPr>
          <p:cNvSpPr/>
          <p:nvPr/>
        </p:nvSpPr>
        <p:spPr>
          <a:xfrm>
            <a:off x="0" y="0"/>
            <a:ext cx="10909300" cy="806450"/>
          </a:xfrm>
          <a:prstGeom prst="rect">
            <a:avLst/>
          </a:prstGeom>
          <a:solidFill>
            <a:srgbClr val="DD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0F585AA-282E-4BC4-06B7-76190DB1A1B0}"/>
              </a:ext>
            </a:extLst>
          </p:cNvPr>
          <p:cNvSpPr/>
          <p:nvPr/>
        </p:nvSpPr>
        <p:spPr>
          <a:xfrm>
            <a:off x="-80629" y="6750348"/>
            <a:ext cx="10909300" cy="806450"/>
          </a:xfrm>
          <a:prstGeom prst="rect">
            <a:avLst/>
          </a:prstGeom>
          <a:solidFill>
            <a:srgbClr val="DD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/>
          <p:cNvSpPr/>
          <p:nvPr/>
        </p:nvSpPr>
        <p:spPr>
          <a:xfrm>
            <a:off x="1003300" y="3116580"/>
            <a:ext cx="640715" cy="640715"/>
          </a:xfrm>
          <a:custGeom>
            <a:avLst/>
            <a:gdLst/>
            <a:ahLst/>
            <a:cxnLst/>
            <a:rect l="l" t="t" r="r" b="b"/>
            <a:pathLst>
              <a:path w="640714" h="640714">
                <a:moveTo>
                  <a:pt x="320230" y="640499"/>
                </a:moveTo>
                <a:lnTo>
                  <a:pt x="272908" y="637025"/>
                </a:lnTo>
                <a:lnTo>
                  <a:pt x="227743" y="626936"/>
                </a:lnTo>
                <a:lnTo>
                  <a:pt x="185228" y="610727"/>
                </a:lnTo>
                <a:lnTo>
                  <a:pt x="145860" y="588893"/>
                </a:lnTo>
                <a:lnTo>
                  <a:pt x="110135" y="561931"/>
                </a:lnTo>
                <a:lnTo>
                  <a:pt x="78546" y="530337"/>
                </a:lnTo>
                <a:lnTo>
                  <a:pt x="51590" y="494605"/>
                </a:lnTo>
                <a:lnTo>
                  <a:pt x="29762" y="455233"/>
                </a:lnTo>
                <a:lnTo>
                  <a:pt x="13558" y="412716"/>
                </a:lnTo>
                <a:lnTo>
                  <a:pt x="3472" y="367550"/>
                </a:lnTo>
                <a:lnTo>
                  <a:pt x="0" y="320230"/>
                </a:lnTo>
                <a:lnTo>
                  <a:pt x="3472" y="272908"/>
                </a:lnTo>
                <a:lnTo>
                  <a:pt x="13558" y="227743"/>
                </a:lnTo>
                <a:lnTo>
                  <a:pt x="29762" y="185228"/>
                </a:lnTo>
                <a:lnTo>
                  <a:pt x="51590" y="145860"/>
                </a:lnTo>
                <a:lnTo>
                  <a:pt x="78546" y="110135"/>
                </a:lnTo>
                <a:lnTo>
                  <a:pt x="110135" y="78546"/>
                </a:lnTo>
                <a:lnTo>
                  <a:pt x="145860" y="51590"/>
                </a:lnTo>
                <a:lnTo>
                  <a:pt x="185228" y="29762"/>
                </a:lnTo>
                <a:lnTo>
                  <a:pt x="227743" y="13558"/>
                </a:lnTo>
                <a:lnTo>
                  <a:pt x="272908" y="3472"/>
                </a:lnTo>
                <a:lnTo>
                  <a:pt x="320230" y="0"/>
                </a:lnTo>
                <a:lnTo>
                  <a:pt x="367549" y="3472"/>
                </a:lnTo>
                <a:lnTo>
                  <a:pt x="412712" y="13558"/>
                </a:lnTo>
                <a:lnTo>
                  <a:pt x="455224" y="29762"/>
                </a:lnTo>
                <a:lnTo>
                  <a:pt x="494590" y="51590"/>
                </a:lnTo>
                <a:lnTo>
                  <a:pt x="530315" y="78546"/>
                </a:lnTo>
                <a:lnTo>
                  <a:pt x="561902" y="110135"/>
                </a:lnTo>
                <a:lnTo>
                  <a:pt x="588858" y="145860"/>
                </a:lnTo>
                <a:lnTo>
                  <a:pt x="610685" y="185228"/>
                </a:lnTo>
                <a:lnTo>
                  <a:pt x="626890" y="227743"/>
                </a:lnTo>
                <a:lnTo>
                  <a:pt x="636976" y="272908"/>
                </a:lnTo>
                <a:lnTo>
                  <a:pt x="640448" y="320230"/>
                </a:lnTo>
                <a:lnTo>
                  <a:pt x="636976" y="367550"/>
                </a:lnTo>
                <a:lnTo>
                  <a:pt x="626890" y="412716"/>
                </a:lnTo>
                <a:lnTo>
                  <a:pt x="610685" y="455233"/>
                </a:lnTo>
                <a:lnTo>
                  <a:pt x="588858" y="494605"/>
                </a:lnTo>
                <a:lnTo>
                  <a:pt x="561902" y="530337"/>
                </a:lnTo>
                <a:lnTo>
                  <a:pt x="530315" y="561931"/>
                </a:lnTo>
                <a:lnTo>
                  <a:pt x="494590" y="588893"/>
                </a:lnTo>
                <a:lnTo>
                  <a:pt x="455224" y="610727"/>
                </a:lnTo>
                <a:lnTo>
                  <a:pt x="412712" y="626936"/>
                </a:lnTo>
                <a:lnTo>
                  <a:pt x="367549" y="637025"/>
                </a:lnTo>
                <a:lnTo>
                  <a:pt x="320230" y="640499"/>
                </a:lnTo>
                <a:close/>
              </a:path>
            </a:pathLst>
          </a:custGeom>
          <a:solidFill>
            <a:srgbClr val="EF7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500" y="1842135"/>
            <a:ext cx="640715" cy="640715"/>
          </a:xfrm>
          <a:custGeom>
            <a:avLst/>
            <a:gdLst/>
            <a:ahLst/>
            <a:cxnLst/>
            <a:rect l="l" t="t" r="r" b="b"/>
            <a:pathLst>
              <a:path w="640714" h="640714">
                <a:moveTo>
                  <a:pt x="320230" y="640499"/>
                </a:moveTo>
                <a:lnTo>
                  <a:pt x="272908" y="637025"/>
                </a:lnTo>
                <a:lnTo>
                  <a:pt x="227743" y="626936"/>
                </a:lnTo>
                <a:lnTo>
                  <a:pt x="185228" y="610727"/>
                </a:lnTo>
                <a:lnTo>
                  <a:pt x="145860" y="588893"/>
                </a:lnTo>
                <a:lnTo>
                  <a:pt x="110135" y="561931"/>
                </a:lnTo>
                <a:lnTo>
                  <a:pt x="78546" y="530337"/>
                </a:lnTo>
                <a:lnTo>
                  <a:pt x="51590" y="494605"/>
                </a:lnTo>
                <a:lnTo>
                  <a:pt x="29762" y="455233"/>
                </a:lnTo>
                <a:lnTo>
                  <a:pt x="13558" y="412716"/>
                </a:lnTo>
                <a:lnTo>
                  <a:pt x="3472" y="367550"/>
                </a:lnTo>
                <a:lnTo>
                  <a:pt x="0" y="320230"/>
                </a:lnTo>
                <a:lnTo>
                  <a:pt x="3472" y="272908"/>
                </a:lnTo>
                <a:lnTo>
                  <a:pt x="13558" y="227743"/>
                </a:lnTo>
                <a:lnTo>
                  <a:pt x="29762" y="185228"/>
                </a:lnTo>
                <a:lnTo>
                  <a:pt x="51590" y="145860"/>
                </a:lnTo>
                <a:lnTo>
                  <a:pt x="78546" y="110135"/>
                </a:lnTo>
                <a:lnTo>
                  <a:pt x="110135" y="78546"/>
                </a:lnTo>
                <a:lnTo>
                  <a:pt x="145860" y="51590"/>
                </a:lnTo>
                <a:lnTo>
                  <a:pt x="185228" y="29762"/>
                </a:lnTo>
                <a:lnTo>
                  <a:pt x="227743" y="13558"/>
                </a:lnTo>
                <a:lnTo>
                  <a:pt x="272908" y="3472"/>
                </a:lnTo>
                <a:lnTo>
                  <a:pt x="320230" y="0"/>
                </a:lnTo>
                <a:lnTo>
                  <a:pt x="367552" y="3472"/>
                </a:lnTo>
                <a:lnTo>
                  <a:pt x="412717" y="13558"/>
                </a:lnTo>
                <a:lnTo>
                  <a:pt x="455232" y="29762"/>
                </a:lnTo>
                <a:lnTo>
                  <a:pt x="494600" y="51590"/>
                </a:lnTo>
                <a:lnTo>
                  <a:pt x="530325" y="78546"/>
                </a:lnTo>
                <a:lnTo>
                  <a:pt x="561914" y="110135"/>
                </a:lnTo>
                <a:lnTo>
                  <a:pt x="588870" y="145860"/>
                </a:lnTo>
                <a:lnTo>
                  <a:pt x="610698" y="185228"/>
                </a:lnTo>
                <a:lnTo>
                  <a:pt x="626902" y="227743"/>
                </a:lnTo>
                <a:lnTo>
                  <a:pt x="636988" y="272908"/>
                </a:lnTo>
                <a:lnTo>
                  <a:pt x="640461" y="320230"/>
                </a:lnTo>
                <a:lnTo>
                  <a:pt x="636988" y="367550"/>
                </a:lnTo>
                <a:lnTo>
                  <a:pt x="626902" y="412716"/>
                </a:lnTo>
                <a:lnTo>
                  <a:pt x="610698" y="455233"/>
                </a:lnTo>
                <a:lnTo>
                  <a:pt x="588870" y="494605"/>
                </a:lnTo>
                <a:lnTo>
                  <a:pt x="561914" y="530337"/>
                </a:lnTo>
                <a:lnTo>
                  <a:pt x="530325" y="561931"/>
                </a:lnTo>
                <a:lnTo>
                  <a:pt x="494600" y="588893"/>
                </a:lnTo>
                <a:lnTo>
                  <a:pt x="455232" y="610727"/>
                </a:lnTo>
                <a:lnTo>
                  <a:pt x="412717" y="626936"/>
                </a:lnTo>
                <a:lnTo>
                  <a:pt x="367552" y="637025"/>
                </a:lnTo>
                <a:lnTo>
                  <a:pt x="320230" y="640499"/>
                </a:lnTo>
                <a:close/>
              </a:path>
            </a:pathLst>
          </a:custGeom>
          <a:solidFill>
            <a:srgbClr val="7E6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1136" y="958850"/>
            <a:ext cx="640715" cy="640715"/>
          </a:xfrm>
          <a:custGeom>
            <a:avLst/>
            <a:gdLst/>
            <a:ahLst/>
            <a:cxnLst/>
            <a:rect l="l" t="t" r="r" b="b"/>
            <a:pathLst>
              <a:path w="640715" h="640714">
                <a:moveTo>
                  <a:pt x="320281" y="640499"/>
                </a:moveTo>
                <a:lnTo>
                  <a:pt x="272946" y="637025"/>
                </a:lnTo>
                <a:lnTo>
                  <a:pt x="227770" y="626936"/>
                </a:lnTo>
                <a:lnTo>
                  <a:pt x="185248" y="610727"/>
                </a:lnTo>
                <a:lnTo>
                  <a:pt x="145873" y="588893"/>
                </a:lnTo>
                <a:lnTo>
                  <a:pt x="110143" y="561931"/>
                </a:lnTo>
                <a:lnTo>
                  <a:pt x="78551" y="530337"/>
                </a:lnTo>
                <a:lnTo>
                  <a:pt x="51593" y="494605"/>
                </a:lnTo>
                <a:lnTo>
                  <a:pt x="29763" y="455233"/>
                </a:lnTo>
                <a:lnTo>
                  <a:pt x="13558" y="412716"/>
                </a:lnTo>
                <a:lnTo>
                  <a:pt x="3472" y="367550"/>
                </a:lnTo>
                <a:lnTo>
                  <a:pt x="0" y="320230"/>
                </a:lnTo>
                <a:lnTo>
                  <a:pt x="3472" y="272908"/>
                </a:lnTo>
                <a:lnTo>
                  <a:pt x="13558" y="227743"/>
                </a:lnTo>
                <a:lnTo>
                  <a:pt x="29763" y="185228"/>
                </a:lnTo>
                <a:lnTo>
                  <a:pt x="51593" y="145860"/>
                </a:lnTo>
                <a:lnTo>
                  <a:pt x="78551" y="110135"/>
                </a:lnTo>
                <a:lnTo>
                  <a:pt x="110143" y="78546"/>
                </a:lnTo>
                <a:lnTo>
                  <a:pt x="145873" y="51590"/>
                </a:lnTo>
                <a:lnTo>
                  <a:pt x="185248" y="29762"/>
                </a:lnTo>
                <a:lnTo>
                  <a:pt x="227770" y="13558"/>
                </a:lnTo>
                <a:lnTo>
                  <a:pt x="272946" y="3472"/>
                </a:lnTo>
                <a:lnTo>
                  <a:pt x="320281" y="0"/>
                </a:lnTo>
                <a:lnTo>
                  <a:pt x="367603" y="3472"/>
                </a:lnTo>
                <a:lnTo>
                  <a:pt x="412768" y="13558"/>
                </a:lnTo>
                <a:lnTo>
                  <a:pt x="455283" y="29762"/>
                </a:lnTo>
                <a:lnTo>
                  <a:pt x="494650" y="51590"/>
                </a:lnTo>
                <a:lnTo>
                  <a:pt x="530376" y="78546"/>
                </a:lnTo>
                <a:lnTo>
                  <a:pt x="561965" y="110135"/>
                </a:lnTo>
                <a:lnTo>
                  <a:pt x="588921" y="145860"/>
                </a:lnTo>
                <a:lnTo>
                  <a:pt x="610749" y="185228"/>
                </a:lnTo>
                <a:lnTo>
                  <a:pt x="626953" y="227743"/>
                </a:lnTo>
                <a:lnTo>
                  <a:pt x="637039" y="272908"/>
                </a:lnTo>
                <a:lnTo>
                  <a:pt x="640511" y="320230"/>
                </a:lnTo>
                <a:lnTo>
                  <a:pt x="637039" y="367550"/>
                </a:lnTo>
                <a:lnTo>
                  <a:pt x="626953" y="412716"/>
                </a:lnTo>
                <a:lnTo>
                  <a:pt x="610749" y="455233"/>
                </a:lnTo>
                <a:lnTo>
                  <a:pt x="588921" y="494605"/>
                </a:lnTo>
                <a:lnTo>
                  <a:pt x="561965" y="530337"/>
                </a:lnTo>
                <a:lnTo>
                  <a:pt x="530376" y="561931"/>
                </a:lnTo>
                <a:lnTo>
                  <a:pt x="494650" y="588893"/>
                </a:lnTo>
                <a:lnTo>
                  <a:pt x="455283" y="610727"/>
                </a:lnTo>
                <a:lnTo>
                  <a:pt x="412768" y="626936"/>
                </a:lnTo>
                <a:lnTo>
                  <a:pt x="367603" y="637025"/>
                </a:lnTo>
                <a:lnTo>
                  <a:pt x="320281" y="6404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900" y="3421380"/>
            <a:ext cx="1687830" cy="1804670"/>
          </a:xfrm>
          <a:custGeom>
            <a:avLst/>
            <a:gdLst/>
            <a:ahLst/>
            <a:cxnLst/>
            <a:rect l="l" t="t" r="r" b="b"/>
            <a:pathLst>
              <a:path w="1687829" h="1804670">
                <a:moveTo>
                  <a:pt x="1687563" y="1804492"/>
                </a:moveTo>
                <a:lnTo>
                  <a:pt x="0" y="1804492"/>
                </a:lnTo>
                <a:lnTo>
                  <a:pt x="0" y="0"/>
                </a:lnTo>
                <a:lnTo>
                  <a:pt x="1687563" y="0"/>
                </a:lnTo>
                <a:lnTo>
                  <a:pt x="1687563" y="1804492"/>
                </a:lnTo>
                <a:close/>
              </a:path>
            </a:pathLst>
          </a:custGeom>
          <a:solidFill>
            <a:srgbClr val="EF7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5870" y="2178050"/>
            <a:ext cx="1687830" cy="1804670"/>
          </a:xfrm>
          <a:custGeom>
            <a:avLst/>
            <a:gdLst/>
            <a:ahLst/>
            <a:cxnLst/>
            <a:rect l="l" t="t" r="r" b="b"/>
            <a:pathLst>
              <a:path w="1687829" h="1804670">
                <a:moveTo>
                  <a:pt x="1687563" y="1804492"/>
                </a:moveTo>
                <a:lnTo>
                  <a:pt x="0" y="1804492"/>
                </a:lnTo>
                <a:lnTo>
                  <a:pt x="0" y="0"/>
                </a:lnTo>
                <a:lnTo>
                  <a:pt x="1687563" y="0"/>
                </a:lnTo>
                <a:lnTo>
                  <a:pt x="1687563" y="1804492"/>
                </a:lnTo>
                <a:close/>
              </a:path>
            </a:pathLst>
          </a:custGeom>
          <a:solidFill>
            <a:srgbClr val="7E6E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561840" y="1263650"/>
            <a:ext cx="1546860" cy="1843405"/>
          </a:xfrm>
          <a:custGeom>
            <a:avLst/>
            <a:gdLst/>
            <a:ahLst/>
            <a:cxnLst/>
            <a:rect l="l" t="t" r="r" b="b"/>
            <a:pathLst>
              <a:path w="1687829" h="1804670">
                <a:moveTo>
                  <a:pt x="1687563" y="1804492"/>
                </a:moveTo>
                <a:lnTo>
                  <a:pt x="0" y="1804492"/>
                </a:lnTo>
                <a:lnTo>
                  <a:pt x="0" y="0"/>
                </a:lnTo>
                <a:lnTo>
                  <a:pt x="1687563" y="0"/>
                </a:lnTo>
                <a:lnTo>
                  <a:pt x="1687563" y="1804492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9119" y="448913"/>
            <a:ext cx="2191981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40435" algn="l"/>
                <a:tab pos="1338580" algn="l"/>
                <a:tab pos="2553335" algn="l"/>
                <a:tab pos="4617720" algn="l"/>
              </a:tabLst>
            </a:pPr>
            <a:r>
              <a:rPr lang="en-IN" sz="7200" dirty="0">
                <a:latin typeface="Bahnschrift SemiBold SemiConden" panose="020B0502040204020203" pitchFamily="34" charset="0"/>
              </a:rPr>
              <a:t>We’re</a:t>
            </a:r>
            <a:r>
              <a:rPr lang="en-IN" spc="-465" dirty="0"/>
              <a:t> </a:t>
            </a:r>
            <a:endParaRPr spc="-47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9B76C7-243C-C286-5110-6C997FE4EA61}"/>
              </a:ext>
            </a:extLst>
          </p:cNvPr>
          <p:cNvSpPr txBox="1"/>
          <p:nvPr/>
        </p:nvSpPr>
        <p:spPr>
          <a:xfrm>
            <a:off x="4888922" y="197941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07E41B76-6671-4A82-3287-D7B5F4FF6932}"/>
              </a:ext>
            </a:extLst>
          </p:cNvPr>
          <p:cNvSpPr/>
          <p:nvPr/>
        </p:nvSpPr>
        <p:spPr>
          <a:xfrm>
            <a:off x="9080500" y="927735"/>
            <a:ext cx="640715" cy="640715"/>
          </a:xfrm>
          <a:custGeom>
            <a:avLst/>
            <a:gdLst/>
            <a:ahLst/>
            <a:cxnLst/>
            <a:rect l="l" t="t" r="r" b="b"/>
            <a:pathLst>
              <a:path w="640715" h="640714">
                <a:moveTo>
                  <a:pt x="320281" y="640499"/>
                </a:moveTo>
                <a:lnTo>
                  <a:pt x="272958" y="637025"/>
                </a:lnTo>
                <a:lnTo>
                  <a:pt x="227789" y="626936"/>
                </a:lnTo>
                <a:lnTo>
                  <a:pt x="185270" y="610727"/>
                </a:lnTo>
                <a:lnTo>
                  <a:pt x="145896" y="588893"/>
                </a:lnTo>
                <a:lnTo>
                  <a:pt x="110163" y="561931"/>
                </a:lnTo>
                <a:lnTo>
                  <a:pt x="78568" y="530337"/>
                </a:lnTo>
                <a:lnTo>
                  <a:pt x="51605" y="494605"/>
                </a:lnTo>
                <a:lnTo>
                  <a:pt x="29772" y="455233"/>
                </a:lnTo>
                <a:lnTo>
                  <a:pt x="13562" y="412716"/>
                </a:lnTo>
                <a:lnTo>
                  <a:pt x="3473" y="367550"/>
                </a:lnTo>
                <a:lnTo>
                  <a:pt x="0" y="320230"/>
                </a:lnTo>
                <a:lnTo>
                  <a:pt x="3473" y="272908"/>
                </a:lnTo>
                <a:lnTo>
                  <a:pt x="13562" y="227743"/>
                </a:lnTo>
                <a:lnTo>
                  <a:pt x="29772" y="185228"/>
                </a:lnTo>
                <a:lnTo>
                  <a:pt x="51605" y="145860"/>
                </a:lnTo>
                <a:lnTo>
                  <a:pt x="78568" y="110135"/>
                </a:lnTo>
                <a:lnTo>
                  <a:pt x="110163" y="78546"/>
                </a:lnTo>
                <a:lnTo>
                  <a:pt x="145896" y="51590"/>
                </a:lnTo>
                <a:lnTo>
                  <a:pt x="185270" y="29762"/>
                </a:lnTo>
                <a:lnTo>
                  <a:pt x="227789" y="13558"/>
                </a:lnTo>
                <a:lnTo>
                  <a:pt x="272958" y="3472"/>
                </a:lnTo>
                <a:lnTo>
                  <a:pt x="320281" y="0"/>
                </a:lnTo>
                <a:lnTo>
                  <a:pt x="367603" y="3472"/>
                </a:lnTo>
                <a:lnTo>
                  <a:pt x="412768" y="13558"/>
                </a:lnTo>
                <a:lnTo>
                  <a:pt x="455283" y="29762"/>
                </a:lnTo>
                <a:lnTo>
                  <a:pt x="494650" y="51590"/>
                </a:lnTo>
                <a:lnTo>
                  <a:pt x="530376" y="78546"/>
                </a:lnTo>
                <a:lnTo>
                  <a:pt x="561965" y="110135"/>
                </a:lnTo>
                <a:lnTo>
                  <a:pt x="588921" y="145860"/>
                </a:lnTo>
                <a:lnTo>
                  <a:pt x="610749" y="185228"/>
                </a:lnTo>
                <a:lnTo>
                  <a:pt x="626953" y="227743"/>
                </a:lnTo>
                <a:lnTo>
                  <a:pt x="637039" y="272908"/>
                </a:lnTo>
                <a:lnTo>
                  <a:pt x="640511" y="320230"/>
                </a:lnTo>
                <a:lnTo>
                  <a:pt x="637039" y="367550"/>
                </a:lnTo>
                <a:lnTo>
                  <a:pt x="626953" y="412716"/>
                </a:lnTo>
                <a:lnTo>
                  <a:pt x="610749" y="455233"/>
                </a:lnTo>
                <a:lnTo>
                  <a:pt x="588921" y="494605"/>
                </a:lnTo>
                <a:lnTo>
                  <a:pt x="561965" y="530337"/>
                </a:lnTo>
                <a:lnTo>
                  <a:pt x="530376" y="561931"/>
                </a:lnTo>
                <a:lnTo>
                  <a:pt x="494650" y="588893"/>
                </a:lnTo>
                <a:lnTo>
                  <a:pt x="455283" y="610727"/>
                </a:lnTo>
                <a:lnTo>
                  <a:pt x="412768" y="626936"/>
                </a:lnTo>
                <a:lnTo>
                  <a:pt x="367603" y="637025"/>
                </a:lnTo>
                <a:lnTo>
                  <a:pt x="320281" y="64049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D73956EB-E2EF-7810-74AC-18D153D02680}"/>
              </a:ext>
            </a:extLst>
          </p:cNvPr>
          <p:cNvSpPr/>
          <p:nvPr/>
        </p:nvSpPr>
        <p:spPr>
          <a:xfrm>
            <a:off x="8547100" y="1211580"/>
            <a:ext cx="1687830" cy="1804670"/>
          </a:xfrm>
          <a:custGeom>
            <a:avLst/>
            <a:gdLst/>
            <a:ahLst/>
            <a:cxnLst/>
            <a:rect l="l" t="t" r="r" b="b"/>
            <a:pathLst>
              <a:path w="1687829" h="1804670">
                <a:moveTo>
                  <a:pt x="1687563" y="1804492"/>
                </a:moveTo>
                <a:lnTo>
                  <a:pt x="0" y="1804492"/>
                </a:lnTo>
                <a:lnTo>
                  <a:pt x="0" y="0"/>
                </a:lnTo>
                <a:lnTo>
                  <a:pt x="1687563" y="0"/>
                </a:lnTo>
                <a:lnTo>
                  <a:pt x="1687563" y="180449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07EBABDE-F1E0-E4A1-9835-1764EA372979}"/>
              </a:ext>
            </a:extLst>
          </p:cNvPr>
          <p:cNvSpPr/>
          <p:nvPr/>
        </p:nvSpPr>
        <p:spPr>
          <a:xfrm>
            <a:off x="7351003" y="3168650"/>
            <a:ext cx="640715" cy="640715"/>
          </a:xfrm>
          <a:custGeom>
            <a:avLst/>
            <a:gdLst/>
            <a:ahLst/>
            <a:cxnLst/>
            <a:rect l="l" t="t" r="r" b="b"/>
            <a:pathLst>
              <a:path w="640715" h="640714">
                <a:moveTo>
                  <a:pt x="320281" y="640499"/>
                </a:moveTo>
                <a:lnTo>
                  <a:pt x="272958" y="637025"/>
                </a:lnTo>
                <a:lnTo>
                  <a:pt x="227789" y="626936"/>
                </a:lnTo>
                <a:lnTo>
                  <a:pt x="185270" y="610727"/>
                </a:lnTo>
                <a:lnTo>
                  <a:pt x="145896" y="588893"/>
                </a:lnTo>
                <a:lnTo>
                  <a:pt x="110163" y="561931"/>
                </a:lnTo>
                <a:lnTo>
                  <a:pt x="78568" y="530337"/>
                </a:lnTo>
                <a:lnTo>
                  <a:pt x="51605" y="494605"/>
                </a:lnTo>
                <a:lnTo>
                  <a:pt x="29772" y="455233"/>
                </a:lnTo>
                <a:lnTo>
                  <a:pt x="13562" y="412716"/>
                </a:lnTo>
                <a:lnTo>
                  <a:pt x="3473" y="367550"/>
                </a:lnTo>
                <a:lnTo>
                  <a:pt x="0" y="320230"/>
                </a:lnTo>
                <a:lnTo>
                  <a:pt x="3473" y="272908"/>
                </a:lnTo>
                <a:lnTo>
                  <a:pt x="13562" y="227743"/>
                </a:lnTo>
                <a:lnTo>
                  <a:pt x="29772" y="185228"/>
                </a:lnTo>
                <a:lnTo>
                  <a:pt x="51605" y="145860"/>
                </a:lnTo>
                <a:lnTo>
                  <a:pt x="78568" y="110135"/>
                </a:lnTo>
                <a:lnTo>
                  <a:pt x="110163" y="78546"/>
                </a:lnTo>
                <a:lnTo>
                  <a:pt x="145896" y="51590"/>
                </a:lnTo>
                <a:lnTo>
                  <a:pt x="185270" y="29762"/>
                </a:lnTo>
                <a:lnTo>
                  <a:pt x="227789" y="13558"/>
                </a:lnTo>
                <a:lnTo>
                  <a:pt x="272958" y="3472"/>
                </a:lnTo>
                <a:lnTo>
                  <a:pt x="320281" y="0"/>
                </a:lnTo>
                <a:lnTo>
                  <a:pt x="367603" y="3472"/>
                </a:lnTo>
                <a:lnTo>
                  <a:pt x="412768" y="13558"/>
                </a:lnTo>
                <a:lnTo>
                  <a:pt x="455283" y="29762"/>
                </a:lnTo>
                <a:lnTo>
                  <a:pt x="494650" y="51590"/>
                </a:lnTo>
                <a:lnTo>
                  <a:pt x="530376" y="78546"/>
                </a:lnTo>
                <a:lnTo>
                  <a:pt x="561965" y="110135"/>
                </a:lnTo>
                <a:lnTo>
                  <a:pt x="588921" y="145860"/>
                </a:lnTo>
                <a:lnTo>
                  <a:pt x="610749" y="185228"/>
                </a:lnTo>
                <a:lnTo>
                  <a:pt x="626953" y="227743"/>
                </a:lnTo>
                <a:lnTo>
                  <a:pt x="637039" y="272908"/>
                </a:lnTo>
                <a:lnTo>
                  <a:pt x="640511" y="320230"/>
                </a:lnTo>
                <a:lnTo>
                  <a:pt x="637039" y="367550"/>
                </a:lnTo>
                <a:lnTo>
                  <a:pt x="626953" y="412716"/>
                </a:lnTo>
                <a:lnTo>
                  <a:pt x="610749" y="455233"/>
                </a:lnTo>
                <a:lnTo>
                  <a:pt x="588921" y="494605"/>
                </a:lnTo>
                <a:lnTo>
                  <a:pt x="561965" y="530337"/>
                </a:lnTo>
                <a:lnTo>
                  <a:pt x="530376" y="561931"/>
                </a:lnTo>
                <a:lnTo>
                  <a:pt x="494650" y="588893"/>
                </a:lnTo>
                <a:lnTo>
                  <a:pt x="455283" y="610727"/>
                </a:lnTo>
                <a:lnTo>
                  <a:pt x="412768" y="626936"/>
                </a:lnTo>
                <a:lnTo>
                  <a:pt x="367603" y="637025"/>
                </a:lnTo>
                <a:lnTo>
                  <a:pt x="320281" y="6404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73346858-5537-50CC-9F21-9732D9D8078F}"/>
              </a:ext>
            </a:extLst>
          </p:cNvPr>
          <p:cNvSpPr/>
          <p:nvPr/>
        </p:nvSpPr>
        <p:spPr>
          <a:xfrm>
            <a:off x="6870700" y="3501936"/>
            <a:ext cx="1687830" cy="1804670"/>
          </a:xfrm>
          <a:custGeom>
            <a:avLst/>
            <a:gdLst/>
            <a:ahLst/>
            <a:cxnLst/>
            <a:rect l="l" t="t" r="r" b="b"/>
            <a:pathLst>
              <a:path w="1687829" h="1804670">
                <a:moveTo>
                  <a:pt x="1687563" y="1804492"/>
                </a:moveTo>
                <a:lnTo>
                  <a:pt x="0" y="1804492"/>
                </a:lnTo>
                <a:lnTo>
                  <a:pt x="0" y="0"/>
                </a:lnTo>
                <a:lnTo>
                  <a:pt x="1687563" y="0"/>
                </a:lnTo>
                <a:lnTo>
                  <a:pt x="1687563" y="180449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C99056DC-A59A-D7DF-95DE-04AB38232FB7}"/>
              </a:ext>
            </a:extLst>
          </p:cNvPr>
          <p:cNvSpPr/>
          <p:nvPr/>
        </p:nvSpPr>
        <p:spPr>
          <a:xfrm>
            <a:off x="4660900" y="4235450"/>
            <a:ext cx="640715" cy="640715"/>
          </a:xfrm>
          <a:custGeom>
            <a:avLst/>
            <a:gdLst/>
            <a:ahLst/>
            <a:cxnLst/>
            <a:rect l="l" t="t" r="r" b="b"/>
            <a:pathLst>
              <a:path w="640715" h="640714">
                <a:moveTo>
                  <a:pt x="320281" y="640499"/>
                </a:moveTo>
                <a:lnTo>
                  <a:pt x="272958" y="637025"/>
                </a:lnTo>
                <a:lnTo>
                  <a:pt x="227789" y="626936"/>
                </a:lnTo>
                <a:lnTo>
                  <a:pt x="185270" y="610727"/>
                </a:lnTo>
                <a:lnTo>
                  <a:pt x="145896" y="588893"/>
                </a:lnTo>
                <a:lnTo>
                  <a:pt x="110163" y="561931"/>
                </a:lnTo>
                <a:lnTo>
                  <a:pt x="78568" y="530337"/>
                </a:lnTo>
                <a:lnTo>
                  <a:pt x="51605" y="494605"/>
                </a:lnTo>
                <a:lnTo>
                  <a:pt x="29772" y="455233"/>
                </a:lnTo>
                <a:lnTo>
                  <a:pt x="13562" y="412716"/>
                </a:lnTo>
                <a:lnTo>
                  <a:pt x="3473" y="367550"/>
                </a:lnTo>
                <a:lnTo>
                  <a:pt x="0" y="320230"/>
                </a:lnTo>
                <a:lnTo>
                  <a:pt x="3473" y="272908"/>
                </a:lnTo>
                <a:lnTo>
                  <a:pt x="13562" y="227743"/>
                </a:lnTo>
                <a:lnTo>
                  <a:pt x="29772" y="185228"/>
                </a:lnTo>
                <a:lnTo>
                  <a:pt x="51605" y="145860"/>
                </a:lnTo>
                <a:lnTo>
                  <a:pt x="78568" y="110135"/>
                </a:lnTo>
                <a:lnTo>
                  <a:pt x="110163" y="78546"/>
                </a:lnTo>
                <a:lnTo>
                  <a:pt x="145896" y="51590"/>
                </a:lnTo>
                <a:lnTo>
                  <a:pt x="185270" y="29762"/>
                </a:lnTo>
                <a:lnTo>
                  <a:pt x="227789" y="13558"/>
                </a:lnTo>
                <a:lnTo>
                  <a:pt x="272958" y="3472"/>
                </a:lnTo>
                <a:lnTo>
                  <a:pt x="320281" y="0"/>
                </a:lnTo>
                <a:lnTo>
                  <a:pt x="367603" y="3472"/>
                </a:lnTo>
                <a:lnTo>
                  <a:pt x="412768" y="13558"/>
                </a:lnTo>
                <a:lnTo>
                  <a:pt x="455283" y="29762"/>
                </a:lnTo>
                <a:lnTo>
                  <a:pt x="494650" y="51590"/>
                </a:lnTo>
                <a:lnTo>
                  <a:pt x="530376" y="78546"/>
                </a:lnTo>
                <a:lnTo>
                  <a:pt x="561965" y="110135"/>
                </a:lnTo>
                <a:lnTo>
                  <a:pt x="588921" y="145860"/>
                </a:lnTo>
                <a:lnTo>
                  <a:pt x="610749" y="185228"/>
                </a:lnTo>
                <a:lnTo>
                  <a:pt x="626953" y="227743"/>
                </a:lnTo>
                <a:lnTo>
                  <a:pt x="637039" y="272908"/>
                </a:lnTo>
                <a:lnTo>
                  <a:pt x="640511" y="320230"/>
                </a:lnTo>
                <a:lnTo>
                  <a:pt x="637039" y="367550"/>
                </a:lnTo>
                <a:lnTo>
                  <a:pt x="626953" y="412716"/>
                </a:lnTo>
                <a:lnTo>
                  <a:pt x="610749" y="455233"/>
                </a:lnTo>
                <a:lnTo>
                  <a:pt x="588921" y="494605"/>
                </a:lnTo>
                <a:lnTo>
                  <a:pt x="561965" y="530337"/>
                </a:lnTo>
                <a:lnTo>
                  <a:pt x="530376" y="561931"/>
                </a:lnTo>
                <a:lnTo>
                  <a:pt x="494650" y="588893"/>
                </a:lnTo>
                <a:lnTo>
                  <a:pt x="455283" y="610727"/>
                </a:lnTo>
                <a:lnTo>
                  <a:pt x="412768" y="626936"/>
                </a:lnTo>
                <a:lnTo>
                  <a:pt x="367603" y="637025"/>
                </a:lnTo>
                <a:lnTo>
                  <a:pt x="320281" y="640499"/>
                </a:lnTo>
                <a:close/>
              </a:path>
            </a:pathLst>
          </a:custGeom>
          <a:solidFill>
            <a:srgbClr val="E1A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EB9B05F-2F0A-6491-BFE2-49C65C69EC0B}"/>
              </a:ext>
            </a:extLst>
          </p:cNvPr>
          <p:cNvSpPr/>
          <p:nvPr/>
        </p:nvSpPr>
        <p:spPr>
          <a:xfrm>
            <a:off x="4116070" y="4568736"/>
            <a:ext cx="1687830" cy="1804670"/>
          </a:xfrm>
          <a:custGeom>
            <a:avLst/>
            <a:gdLst/>
            <a:ahLst/>
            <a:cxnLst/>
            <a:rect l="l" t="t" r="r" b="b"/>
            <a:pathLst>
              <a:path w="1687829" h="1804670">
                <a:moveTo>
                  <a:pt x="1687563" y="1804492"/>
                </a:moveTo>
                <a:lnTo>
                  <a:pt x="0" y="1804492"/>
                </a:lnTo>
                <a:lnTo>
                  <a:pt x="0" y="0"/>
                </a:lnTo>
                <a:lnTo>
                  <a:pt x="1687563" y="0"/>
                </a:lnTo>
                <a:lnTo>
                  <a:pt x="1687563" y="1804492"/>
                </a:lnTo>
                <a:close/>
              </a:path>
            </a:pathLst>
          </a:custGeom>
          <a:solidFill>
            <a:srgbClr val="E1A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29874E9-C16A-270A-E1C6-F5512DF25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1" y="3543820"/>
            <a:ext cx="1530154" cy="15539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20DAEB7-E1AF-A3A4-F16A-7D9CC51D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34" y="2300490"/>
            <a:ext cx="1595546" cy="15539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D3272A-D0DB-9444-88DB-BE598F905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33" y="4703992"/>
            <a:ext cx="1536267" cy="151265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978FCD-2436-D62D-3688-A2C9962E7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1416050"/>
            <a:ext cx="1303655" cy="15539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98219E6-6AC5-4B98-3E7F-44E6F069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725" y="3625850"/>
            <a:ext cx="1531175" cy="15755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D1E7CB5-631F-3336-1A07-B4551051F1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51" y="1878940"/>
            <a:ext cx="504889" cy="31466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CE69616-B186-6543-85EC-50C4508155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00" y="958850"/>
            <a:ext cx="504889" cy="3146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8A828BE-3D47-F48F-9949-AE1D9E0B0A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1035600"/>
            <a:ext cx="305472" cy="2436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D746F4F-01EA-04C1-8FC8-80A856B45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169880"/>
            <a:ext cx="340551" cy="3277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3548C7C-C005-B906-8595-791159E319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45" y="3244850"/>
            <a:ext cx="340551" cy="3277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30589DF-33C5-E4FE-6DAA-C23CEEEA73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21" y="4325129"/>
            <a:ext cx="305472" cy="2436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DEFBBB6-40D4-46BD-1591-485A79CB6401}"/>
              </a:ext>
            </a:extLst>
          </p:cNvPr>
          <p:cNvSpPr txBox="1"/>
          <p:nvPr/>
        </p:nvSpPr>
        <p:spPr>
          <a:xfrm>
            <a:off x="707091" y="5226050"/>
            <a:ext cx="13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SRIRAM 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B15DA0-6EC8-8BE2-666F-291B6C7EF2DA}"/>
              </a:ext>
            </a:extLst>
          </p:cNvPr>
          <p:cNvSpPr txBox="1"/>
          <p:nvPr/>
        </p:nvSpPr>
        <p:spPr>
          <a:xfrm>
            <a:off x="4508500" y="3104118"/>
            <a:ext cx="173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NISHANTHI 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381D65-E369-DD29-EE48-D387A7B25FC6}"/>
              </a:ext>
            </a:extLst>
          </p:cNvPr>
          <p:cNvSpPr txBox="1"/>
          <p:nvPr/>
        </p:nvSpPr>
        <p:spPr>
          <a:xfrm>
            <a:off x="2527300" y="3942318"/>
            <a:ext cx="1708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SANTHOSH 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27738A-2A8C-05DD-B012-01BCCE01CDD5}"/>
              </a:ext>
            </a:extLst>
          </p:cNvPr>
          <p:cNvSpPr txBox="1"/>
          <p:nvPr/>
        </p:nvSpPr>
        <p:spPr>
          <a:xfrm>
            <a:off x="3898900" y="6369050"/>
            <a:ext cx="2125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PRATHIKSHA P 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14D26C-0D55-31E2-7EAE-4ED85876A940}"/>
              </a:ext>
            </a:extLst>
          </p:cNvPr>
          <p:cNvSpPr txBox="1"/>
          <p:nvPr/>
        </p:nvSpPr>
        <p:spPr>
          <a:xfrm>
            <a:off x="6489700" y="5302250"/>
            <a:ext cx="245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LILAN SHANKAR S 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9E063B-8643-03E4-384E-C85070B0E237}"/>
              </a:ext>
            </a:extLst>
          </p:cNvPr>
          <p:cNvSpPr txBox="1"/>
          <p:nvPr/>
        </p:nvSpPr>
        <p:spPr>
          <a:xfrm>
            <a:off x="8205489" y="3092450"/>
            <a:ext cx="209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PAVAN KUMAR P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ADCCF51-8F12-32A6-C99A-89E9ABBF0F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80" y="5897750"/>
            <a:ext cx="2609850" cy="129755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5A494DB-67A8-300C-B6D0-8D611F212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518850"/>
            <a:ext cx="1462760" cy="9734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1B8D9AC-0311-5F6D-23DC-8C9A188699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1" y="6052334"/>
            <a:ext cx="1818639" cy="1243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7944C-2D2C-0B26-0439-59130822EC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3163" y="1322879"/>
            <a:ext cx="1575704" cy="15709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B4C79-D83D-DBC8-F524-01AEFF115365}"/>
              </a:ext>
            </a:extLst>
          </p:cNvPr>
          <p:cNvSpPr txBox="1"/>
          <p:nvPr/>
        </p:nvSpPr>
        <p:spPr>
          <a:xfrm>
            <a:off x="241300" y="3270418"/>
            <a:ext cx="6083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THANKYOU 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B4DF9-A201-D332-B459-784FFC436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806450"/>
            <a:ext cx="1614235" cy="533400"/>
          </a:xfrm>
          <a:prstGeom prst="rect">
            <a:avLst/>
          </a:prstGeom>
        </p:spPr>
      </p:pic>
      <p:pic>
        <p:nvPicPr>
          <p:cNvPr id="1028" name="Picture 4" descr="8 Thank You PowerPoint Templates (Free Download) - Just Free Slide">
            <a:extLst>
              <a:ext uri="{FF2B5EF4-FFF2-40B4-BE49-F238E27FC236}">
                <a16:creationId xmlns:a16="http://schemas.microsoft.com/office/drawing/2014/main" id="{D0664681-7523-C6FE-E147-913229F6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75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1AD8F-4439-8B33-1946-D29E95F38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4" y="337769"/>
            <a:ext cx="3060700" cy="10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C6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60" y="487069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F189996-331C-562E-B0FD-4F59CBF0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900" y="218193"/>
            <a:ext cx="5791199" cy="923330"/>
          </a:xfrm>
        </p:spPr>
        <p:txBody>
          <a:bodyPr/>
          <a:lstStyle/>
          <a:p>
            <a:r>
              <a:rPr lang="en-US" sz="6000" dirty="0">
                <a:solidFill>
                  <a:srgbClr val="000000"/>
                </a:solidFill>
                <a:latin typeface="OCR-B 10 BT" panose="020B0601020202020204" pitchFamily="34" charset="0"/>
                <a:ea typeface="Microsoft YaHei Light" panose="020B0502040204020203" pitchFamily="34" charset="-122"/>
              </a:rPr>
              <a:t>INTRODUCTION</a:t>
            </a:r>
            <a:endParaRPr lang="en-IN" sz="6000" dirty="0">
              <a:solidFill>
                <a:srgbClr val="000000"/>
              </a:solidFill>
              <a:latin typeface="OCR-B 10 BT" panose="020B06010202020202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5C204-264C-FA23-18AD-17D1B72E3358}"/>
              </a:ext>
            </a:extLst>
          </p:cNvPr>
          <p:cNvSpPr txBox="1"/>
          <p:nvPr/>
        </p:nvSpPr>
        <p:spPr>
          <a:xfrm>
            <a:off x="165100" y="1339850"/>
            <a:ext cx="8915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We hereby work on an </a:t>
            </a:r>
            <a:r>
              <a:rPr lang="en-US" sz="4000" dirty="0">
                <a:solidFill>
                  <a:srgbClr val="002060"/>
                </a:solidFill>
                <a:latin typeface="Arial Narrow" panose="020B0606020202030204" pitchFamily="34" charset="0"/>
              </a:rPr>
              <a:t>e-commerce</a:t>
            </a:r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application with the support of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Artificial Intelligence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We specially introduce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QR based Authentication</a:t>
            </a:r>
            <a:r>
              <a:rPr lang="en-US" sz="3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System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Our application is User friendly and we mainly concentrate on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customer satisfaction 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and 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comfortability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We design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separate sessions 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for different users. that we maintain the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privacy of users 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and their </a:t>
            </a:r>
            <a:r>
              <a:rPr lang="en-US" sz="3600" dirty="0">
                <a:solidFill>
                  <a:srgbClr val="002060"/>
                </a:solidFill>
                <a:latin typeface="Arial Narrow" panose="020B0606020202030204" pitchFamily="34" charset="0"/>
              </a:rPr>
              <a:t>personal information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are secured.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E915329-6BCC-57C1-5F1C-A92F92C03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729" y="-260350"/>
            <a:ext cx="2255031" cy="2428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953F1-2271-CFB0-8FEB-5B3FA5D1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15" y="-735333"/>
            <a:ext cx="2708950" cy="2265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2D9632-9CDF-47AE-7385-02BC852FDB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56" y="2160503"/>
            <a:ext cx="1644563" cy="1644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3AED80-1A95-3A49-A5E0-7E57E7B27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5053738"/>
            <a:ext cx="3395356" cy="2502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C6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6500" y="658495"/>
            <a:ext cx="6762173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exclusively use QR based login system instead of using Traditional authentication system   </a:t>
            </a:r>
          </a:p>
          <a:p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(Username &amp; password system).</a:t>
            </a:r>
          </a:p>
          <a:p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Analyze data and products for consumer Comfortability.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use Voice </a:t>
            </a:r>
            <a:r>
              <a:rPr lang="en-IN" sz="3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Recognization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system to have a contactless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application is more user friendly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F189996-331C-562E-B0FD-4F59CBF0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501650"/>
            <a:ext cx="2514600" cy="630942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FEATURES</a:t>
            </a:r>
            <a:endParaRPr lang="en-IN" dirty="0">
              <a:solidFill>
                <a:schemeClr val="tx2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4A1F1-A1F8-C991-1F7E-F6864346D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00" y="1454764"/>
            <a:ext cx="8177777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0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C6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3536" y="268624"/>
            <a:ext cx="6762173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7C6BE3"/>
          </a:solidFill>
        </p:spPr>
        <p:txBody>
          <a:bodyPr wrap="square" lIns="0" tIns="0" rIns="0" bIns="0" rtlCol="0"/>
          <a:lstStyle/>
          <a:p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Password can be cracked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Passwords can be shared, guessed or stolen, which means they aren't secure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.</a:t>
            </a:r>
            <a:endParaRPr lang="en-US" sz="3200" dirty="0">
              <a:solidFill>
                <a:schemeClr val="bg1"/>
              </a:solidFill>
              <a:latin typeface="Calibri Light" panose="020F030202020403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Remembering multiple password  is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with password can’t put in public place.</a:t>
            </a:r>
          </a:p>
          <a:p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F189996-331C-562E-B0FD-4F59CBF0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382766"/>
            <a:ext cx="3352799" cy="1261884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Microsoft YaHei Light" panose="020B0502040204020203" pitchFamily="34" charset="-122"/>
              </a:rPr>
              <a:t>WHY NOT PASSWORDS  </a:t>
            </a:r>
            <a:endParaRPr lang="en-IN" dirty="0">
              <a:solidFill>
                <a:schemeClr val="tx2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72280-8229-44C4-79BD-0B0F08098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80" y="5988050"/>
            <a:ext cx="4082314" cy="1568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7F4F1-AB37-8786-5BB4-1764E648A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300" y="1797050"/>
            <a:ext cx="5705856" cy="411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C33192-9755-B90B-1085-A6997C256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28" y="134230"/>
            <a:ext cx="2092036" cy="10897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965AEE-C0DC-525C-E922-B6EC52F179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18" y="267145"/>
            <a:ext cx="1258598" cy="8239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7CDCF3F-407E-3096-7BB3-AA994734C8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87500" y="5299658"/>
            <a:ext cx="4131980" cy="37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C6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1CB682A-CEF1-0EDC-980F-E8949F03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73" y="1024044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DE21D-AABA-99D9-A5F8-EEEB7FF63E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16" y="1446325"/>
            <a:ext cx="1298785" cy="12985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CDCFE3-702C-91BD-CC0B-F2ABF6A8ADEB}"/>
              </a:ext>
            </a:extLst>
          </p:cNvPr>
          <p:cNvSpPr txBox="1"/>
          <p:nvPr/>
        </p:nvSpPr>
        <p:spPr>
          <a:xfrm>
            <a:off x="1580652" y="2984996"/>
            <a:ext cx="30369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</a:t>
            </a:r>
            <a:r>
              <a:rPr lang="en-IN" sz="3600" dirty="0">
                <a:latin typeface="Bahnschrift" panose="020B0502040204020203" pitchFamily="34" charset="0"/>
              </a:rPr>
              <a:t>Frontend</a:t>
            </a:r>
            <a:endParaRPr lang="en-IN" sz="3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SASS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ANGULAR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BOOTSTRAP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QR &amp; SCANNER</a:t>
            </a:r>
          </a:p>
          <a:p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   LIBRARIES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B75220-7E27-4D2B-EF0F-E525556248E0}"/>
              </a:ext>
            </a:extLst>
          </p:cNvPr>
          <p:cNvSpPr txBox="1"/>
          <p:nvPr/>
        </p:nvSpPr>
        <p:spPr>
          <a:xfrm>
            <a:off x="2908300" y="196850"/>
            <a:ext cx="49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rgbClr val="002060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Technologies</a:t>
            </a:r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D48BE9-C725-CDF2-2297-2A9BC249E6CA}"/>
              </a:ext>
            </a:extLst>
          </p:cNvPr>
          <p:cNvSpPr txBox="1"/>
          <p:nvPr/>
        </p:nvSpPr>
        <p:spPr>
          <a:xfrm>
            <a:off x="6413500" y="3016250"/>
            <a:ext cx="289560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  Backend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JAVA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SPRINGBOOT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MANGO DB IN NOSQL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RESTAPI</a:t>
            </a:r>
          </a:p>
          <a:p>
            <a:r>
              <a:rPr lang="en-IN" dirty="0">
                <a:solidFill>
                  <a:schemeClr val="bg1"/>
                </a:solidFill>
                <a:latin typeface="Bahnschrift SemiLight" panose="020B0502040204020203" pitchFamily="34" charset="0"/>
              </a:rPr>
              <a:t>    </a:t>
            </a:r>
            <a:endParaRPr lang="en-IN" sz="18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B9B5E5-3361-5A9D-123D-3FC1B99EE5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8618">
            <a:off x="428516" y="396580"/>
            <a:ext cx="963874" cy="96387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F79F9C-EAA8-3BFE-8A6D-05EDEB601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7678">
            <a:off x="8796717" y="2591292"/>
            <a:ext cx="1921067" cy="120066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3080690-6D53-8629-B39C-F36AF87BA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874">
            <a:off x="8527600" y="-45479"/>
            <a:ext cx="2466975" cy="184785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91A9255-3ED5-5EB1-7DBE-0C182A70A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9807">
            <a:off x="-211905" y="5533554"/>
            <a:ext cx="2552172" cy="143703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F2473DC-69D7-44B9-5B6A-6F13319C1E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943">
            <a:off x="8434719" y="5546344"/>
            <a:ext cx="2084783" cy="10953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EB84C0B-BF07-2696-F687-96390C07D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22" y="2398902"/>
            <a:ext cx="1200578" cy="120057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96A326E-FAF2-BB7F-A445-DA76C23C31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41">
            <a:off x="223030" y="3060845"/>
            <a:ext cx="972385" cy="9723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11EF8A1-746E-060B-475F-124808DF11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6915">
            <a:off x="5207385" y="616947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C6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9">
            <a:extLst>
              <a:ext uri="{FF2B5EF4-FFF2-40B4-BE49-F238E27FC236}">
                <a16:creationId xmlns:a16="http://schemas.microsoft.com/office/drawing/2014/main" id="{71B20F57-5A91-296A-ED75-3E8E0DB117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1568450"/>
            <a:ext cx="4800600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2866EA-0516-B9A0-E43B-A3225629A908}"/>
              </a:ext>
            </a:extLst>
          </p:cNvPr>
          <p:cNvSpPr txBox="1"/>
          <p:nvPr/>
        </p:nvSpPr>
        <p:spPr>
          <a:xfrm>
            <a:off x="210128" y="425450"/>
            <a:ext cx="6584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latin typeface="Bahnschrift Light" panose="020B0502040204020203" pitchFamily="34" charset="0"/>
              </a:rPr>
              <a:t>Upcoming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177D1-4830-567A-30F9-A2C37BB2D1BA}"/>
              </a:ext>
            </a:extLst>
          </p:cNvPr>
          <p:cNvSpPr txBox="1"/>
          <p:nvPr/>
        </p:nvSpPr>
        <p:spPr>
          <a:xfrm>
            <a:off x="5944755" y="654050"/>
            <a:ext cx="450734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</a:t>
            </a:r>
            <a:r>
              <a:rPr lang="en-IN" sz="28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Analization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various platforms .</a:t>
            </a:r>
          </a:p>
          <a:p>
            <a:endParaRPr lang="en-IN"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Contactless approach (</a:t>
            </a:r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neural networks</a:t>
            </a: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AI based </a:t>
            </a:r>
            <a:r>
              <a:rPr lang="en-IN" sz="28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</a:p>
          <a:p>
            <a:r>
              <a:rPr lang="en-IN" sz="28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en-IN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and </a:t>
            </a:r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remainders</a:t>
            </a: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AR based </a:t>
            </a:r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product</a:t>
            </a:r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experience</a:t>
            </a:r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Block chain </a:t>
            </a:r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encryption</a:t>
            </a:r>
            <a:r>
              <a:rPr lang="en-IN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92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62391-A21E-CDE4-B0F7-984250E6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9B53-6209-98D2-E18A-25E5289AA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850F6-5979-3693-9C74-38AEBCCBA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72328-6531-AECB-DAEE-796397946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0" y="1929173"/>
            <a:ext cx="10693400" cy="35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9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C6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art.Qr Explainer video">
            <a:hlinkClick r:id="" action="ppaction://media"/>
            <a:extLst>
              <a:ext uri="{FF2B5EF4-FFF2-40B4-BE49-F238E27FC236}">
                <a16:creationId xmlns:a16="http://schemas.microsoft.com/office/drawing/2014/main" id="{ED918C95-7D1D-F710-DA45-46040285E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8850"/>
            <a:ext cx="10706884" cy="662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72046C-9A78-01C4-2022-05C1864ED79B}"/>
              </a:ext>
            </a:extLst>
          </p:cNvPr>
          <p:cNvSpPr txBox="1"/>
          <p:nvPr/>
        </p:nvSpPr>
        <p:spPr>
          <a:xfrm flipH="1">
            <a:off x="12698" y="44450"/>
            <a:ext cx="4419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Product Video :)</a:t>
            </a:r>
          </a:p>
        </p:txBody>
      </p:sp>
    </p:spTree>
    <p:extLst>
      <p:ext uri="{BB962C8B-B14F-4D97-AF65-F5344CB8AC3E}">
        <p14:creationId xmlns:p14="http://schemas.microsoft.com/office/powerpoint/2010/main" val="19312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BB90A2-1EB0-A5E3-2AFF-AA4A150FA41B}"/>
              </a:ext>
            </a:extLst>
          </p:cNvPr>
          <p:cNvSpPr/>
          <p:nvPr/>
        </p:nvSpPr>
        <p:spPr>
          <a:xfrm>
            <a:off x="0" y="0"/>
            <a:ext cx="10693400" cy="8064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7EE5A-7960-BC37-5004-C4E3E96ED01E}"/>
              </a:ext>
            </a:extLst>
          </p:cNvPr>
          <p:cNvSpPr/>
          <p:nvPr/>
        </p:nvSpPr>
        <p:spPr>
          <a:xfrm>
            <a:off x="0" y="-37611"/>
            <a:ext cx="10693400" cy="75565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9A731-6361-31B7-E6C8-83BD859A8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14400"/>
            <a:ext cx="10693400" cy="675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E049A-67A2-84FC-459D-9607378CDF72}"/>
              </a:ext>
            </a:extLst>
          </p:cNvPr>
          <p:cNvSpPr txBox="1"/>
          <p:nvPr/>
        </p:nvSpPr>
        <p:spPr>
          <a:xfrm flipH="1">
            <a:off x="6489700" y="-133013"/>
            <a:ext cx="5212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 SemiBold SemiConden" panose="020B0502040204020203" pitchFamily="34" charset="0"/>
                <a:cs typeface="Calibri Light" panose="020F0302020204030204" pitchFamily="34" charset="0"/>
              </a:rPr>
              <a:t>WIRE FRAME</a:t>
            </a:r>
            <a:endParaRPr lang="en-IN" sz="6000" dirty="0">
              <a:solidFill>
                <a:schemeClr val="bg1"/>
              </a:solidFill>
              <a:latin typeface="Bahnschrift SemiBold SemiConden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44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719</TotalTime>
  <Words>231</Words>
  <Application>Microsoft Office PowerPoint</Application>
  <PresentationFormat>Custom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arial</vt:lpstr>
      <vt:lpstr>Microsoft YaHei Light</vt:lpstr>
      <vt:lpstr>Calibri</vt:lpstr>
      <vt:lpstr>Bahnschrift SemiLight</vt:lpstr>
      <vt:lpstr>Bahnschrift Light</vt:lpstr>
      <vt:lpstr>Arial Narrow</vt:lpstr>
      <vt:lpstr>Cambria</vt:lpstr>
      <vt:lpstr>Century Gothic</vt:lpstr>
      <vt:lpstr>Wingdings</vt:lpstr>
      <vt:lpstr>Bahnschrift</vt:lpstr>
      <vt:lpstr>Bahnschrift SemiBold</vt:lpstr>
      <vt:lpstr>OCR-B 10 BT</vt:lpstr>
      <vt:lpstr>Dubai</vt:lpstr>
      <vt:lpstr>arial</vt:lpstr>
      <vt:lpstr>Bahnschrift SemiBold SemiConden</vt:lpstr>
      <vt:lpstr>Dubai Light</vt:lpstr>
      <vt:lpstr>Calibri Light</vt:lpstr>
      <vt:lpstr>Office Theme</vt:lpstr>
      <vt:lpstr>PowerPoint Presentation</vt:lpstr>
      <vt:lpstr>INTRODUCTION</vt:lpstr>
      <vt:lpstr>FEATURES</vt:lpstr>
      <vt:lpstr>WHY NOT PASSWORDS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LILAN SHANKAR</dc:creator>
  <cp:lastModifiedBy>santhosh shanmugam</cp:lastModifiedBy>
  <cp:revision>25</cp:revision>
  <dcterms:created xsi:type="dcterms:W3CDTF">2022-07-28T16:43:00Z</dcterms:created>
  <dcterms:modified xsi:type="dcterms:W3CDTF">2023-02-18T15:15:54Z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2022-10-29T00:00:00Z</vt:filetime>
  </property>
  <property fmtid="{D5CDD505-2E9C-101B-9397-08002B2CF9AE}" pid="3" name="LastSaved">
    <vt:filetime>2022-10-29T00:00:00Z</vt:filetime>
  </property>
</Properties>
</file>